
<file path=[Content_Types].xml><?xml version="1.0" encoding="utf-8"?>
<Types xmlns="http://schemas.openxmlformats.org/package/2006/content-types">
  <Default Extension="jpeg" ContentType="image/jpeg"/>
  <Default Extension="JPG" ContentType="image/.jpg"/>
  <Default Extension="wav" ContentType="audio/x-wav"/>
  <Default Extension="wmf" ContentType="image/x-wmf"/>
  <Default Extension="png" ContentType="image/png"/>
  <Default Extension="gif" ContentType="image/gif"/>
  <Default Extension="wdp" ContentType="image/vnd.ms-photo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7" r:id="rId3"/>
    <p:sldId id="258" r:id="rId4"/>
    <p:sldId id="259" r:id="rId6"/>
    <p:sldId id="286" r:id="rId7"/>
    <p:sldId id="287" r:id="rId8"/>
    <p:sldId id="288" r:id="rId9"/>
    <p:sldId id="289" r:id="rId10"/>
    <p:sldId id="293" r:id="rId11"/>
    <p:sldId id="290" r:id="rId12"/>
    <p:sldId id="262" r:id="rId13"/>
    <p:sldId id="296" r:id="rId14"/>
    <p:sldId id="298" r:id="rId15"/>
    <p:sldId id="299" r:id="rId16"/>
    <p:sldId id="392" r:id="rId17"/>
    <p:sldId id="326" r:id="rId18"/>
    <p:sldId id="337" r:id="rId19"/>
    <p:sldId id="339" r:id="rId20"/>
    <p:sldId id="420" r:id="rId21"/>
    <p:sldId id="371" r:id="rId22"/>
    <p:sldId id="372" r:id="rId23"/>
    <p:sldId id="373" r:id="rId24"/>
    <p:sldId id="374" r:id="rId25"/>
    <p:sldId id="376" r:id="rId26"/>
    <p:sldId id="336" r:id="rId27"/>
    <p:sldId id="383" r:id="rId28"/>
    <p:sldId id="384" r:id="rId29"/>
    <p:sldId id="385" r:id="rId30"/>
    <p:sldId id="386" r:id="rId31"/>
    <p:sldId id="387" r:id="rId32"/>
    <p:sldId id="388" r:id="rId33"/>
    <p:sldId id="389" r:id="rId34"/>
    <p:sldId id="415" r:id="rId35"/>
    <p:sldId id="391" r:id="rId36"/>
    <p:sldId id="281" r:id="rId37"/>
    <p:sldId id="300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DA37D80-6434-44D0-A028-1B22A696006F}" styleName="浅色样式 3 - 强调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1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1" Type="http://schemas.openxmlformats.org/officeDocument/2006/relationships/tableStyles" Target="tableStyles.xml"/><Relationship Id="rId40" Type="http://schemas.openxmlformats.org/officeDocument/2006/relationships/viewProps" Target="viewProps.xml"/><Relationship Id="rId4" Type="http://schemas.openxmlformats.org/officeDocument/2006/relationships/slide" Target="slides/slide2.xml"/><Relationship Id="rId39" Type="http://schemas.openxmlformats.org/officeDocument/2006/relationships/presProps" Target="presProps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C4A45C7-BC6F-4CE6-A92B-F0210A9EE179}" type="doc">
      <dgm:prSet loTypeId="urn:microsoft.com/office/officeart/2005/8/layout/hierarchy6" loCatId="hierarchy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66138440-8C7F-42A6-AFCE-20CD97ADA595}">
      <dgm:prSet phldrT="[Text]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/>
            <a:t>ENERGY SOURCES</a:t>
          </a:r>
        </a:p>
      </dgm:t>
    </dgm:pt>
    <dgm:pt modelId="{961517A1-E814-4B7E-A5D8-DA435C766227}" cxnId="{7F66552D-1C11-4D5F-9135-8A8635AC0836}" type="parTrans">
      <dgm:prSet/>
      <dgm:spPr/>
      <dgm:t>
        <a:bodyPr/>
        <a:lstStyle/>
        <a:p>
          <a:endParaRPr lang="en-US"/>
        </a:p>
      </dgm:t>
    </dgm:pt>
    <dgm:pt modelId="{10A80970-D021-4F8B-954E-4B49EE1CDE1D}" cxnId="{7F66552D-1C11-4D5F-9135-8A8635AC0836}" type="sibTrans">
      <dgm:prSet/>
      <dgm:spPr/>
      <dgm:t>
        <a:bodyPr/>
        <a:lstStyle/>
        <a:p>
          <a:endParaRPr lang="en-US"/>
        </a:p>
      </dgm:t>
    </dgm:pt>
    <dgm:pt modelId="{AFB6757D-97B1-4663-A950-106220254434}">
      <dgm:prSet phldrT="[Text]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/>
            <a:t>TYPES OF ENERGY</a:t>
          </a:r>
        </a:p>
      </dgm:t>
    </dgm:pt>
    <dgm:pt modelId="{22089469-5445-4D8B-99BD-E1622C43E548}" cxnId="{9D7B226F-F060-4C81-A130-8A3BCD9D231B}" type="parTrans">
      <dgm:prSet/>
      <dgm:spPr/>
      <dgm:t>
        <a:bodyPr/>
        <a:lstStyle/>
        <a:p>
          <a:endParaRPr lang="en-US"/>
        </a:p>
      </dgm:t>
    </dgm:pt>
    <dgm:pt modelId="{3236EDA7-D232-4A3C-B9FE-787F36C40C84}" cxnId="{9D7B226F-F060-4C81-A130-8A3BCD9D231B}" type="sibTrans">
      <dgm:prSet/>
      <dgm:spPr/>
      <dgm:t>
        <a:bodyPr/>
        <a:lstStyle/>
        <a:p>
          <a:endParaRPr lang="en-US"/>
        </a:p>
      </dgm:t>
    </dgm:pt>
    <dgm:pt modelId="{4D34579A-D08A-4E9D-B0CA-6D1F986E7460}">
      <dgm:prSet phldrT="[Text]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/>
            <a:t>SOURCES OF ENERGY</a:t>
          </a:r>
        </a:p>
      </dgm:t>
    </dgm:pt>
    <dgm:pt modelId="{3767878D-9188-4EDE-B794-72364805D09D}" cxnId="{BB3C0FA3-C3DB-4E00-BBDB-FA07DC035DB4}" type="parTrans">
      <dgm:prSet/>
      <dgm:spPr/>
      <dgm:t>
        <a:bodyPr/>
        <a:lstStyle/>
        <a:p>
          <a:endParaRPr lang="en-US"/>
        </a:p>
      </dgm:t>
    </dgm:pt>
    <dgm:pt modelId="{03C441E1-2E66-4223-BDC5-7A7459FED054}" cxnId="{BB3C0FA3-C3DB-4E00-BBDB-FA07DC035DB4}" type="sibTrans">
      <dgm:prSet/>
      <dgm:spPr/>
      <dgm:t>
        <a:bodyPr/>
        <a:lstStyle/>
        <a:p>
          <a:endParaRPr lang="en-US"/>
        </a:p>
      </dgm:t>
    </dgm:pt>
    <dgm:pt modelId="{EAF7E57C-151F-4B32-A2D6-EEA8D5E54C75}">
      <dgm:prSet phldrT="[Text]"/>
      <dgm:spPr/>
      <dgm:t>
        <a:bodyPr/>
        <a:lstStyle/>
        <a:p>
          <a:r>
            <a:rPr lang="en-US" dirty="0"/>
            <a:t>Topic of the unit</a:t>
          </a:r>
        </a:p>
      </dgm:t>
    </dgm:pt>
    <dgm:pt modelId="{FF62B74E-AC00-459C-A44D-520B263996E8}" cxnId="{8EF0B0FD-B369-4C4B-902F-A2C3C5176AF4}" type="parTrans">
      <dgm:prSet/>
      <dgm:spPr/>
      <dgm:t>
        <a:bodyPr/>
        <a:lstStyle/>
        <a:p>
          <a:endParaRPr lang="en-US"/>
        </a:p>
      </dgm:t>
    </dgm:pt>
    <dgm:pt modelId="{261669B4-91E3-4539-BDF7-CC9329C53401}" cxnId="{8EF0B0FD-B369-4C4B-902F-A2C3C5176AF4}" type="sibTrans">
      <dgm:prSet/>
      <dgm:spPr/>
      <dgm:t>
        <a:bodyPr/>
        <a:lstStyle/>
        <a:p>
          <a:endParaRPr lang="en-US"/>
        </a:p>
      </dgm:t>
    </dgm:pt>
    <dgm:pt modelId="{72FFDE77-F3BF-4EDF-B0CF-E38F076CA101}">
      <dgm:prSet phldrT="[Text]"/>
      <dgm:spPr/>
      <dgm:t>
        <a:bodyPr/>
        <a:lstStyle/>
        <a:p>
          <a:r>
            <a:rPr lang="en-US" dirty="0"/>
            <a:t>Vocabulary</a:t>
          </a:r>
        </a:p>
      </dgm:t>
    </dgm:pt>
    <dgm:pt modelId="{077299E1-68F8-4DBF-A150-B5D458A1B2EF}" cxnId="{ABD22CF5-0318-4A3D-8323-74021E22373D}" type="parTrans">
      <dgm:prSet/>
      <dgm:spPr/>
      <dgm:t>
        <a:bodyPr/>
        <a:lstStyle/>
        <a:p>
          <a:endParaRPr lang="en-US"/>
        </a:p>
      </dgm:t>
    </dgm:pt>
    <dgm:pt modelId="{6048DCAA-ECF9-4987-98AE-35B97655FD38}" cxnId="{ABD22CF5-0318-4A3D-8323-74021E22373D}" type="sibTrans">
      <dgm:prSet/>
      <dgm:spPr/>
      <dgm:t>
        <a:bodyPr/>
        <a:lstStyle/>
        <a:p>
          <a:endParaRPr lang="en-US"/>
        </a:p>
      </dgm:t>
    </dgm:pt>
    <dgm:pt modelId="{E342C70F-7F9B-4E48-B1D0-F23735F2769C}" type="pres">
      <dgm:prSet presAssocID="{BC4A45C7-BC6F-4CE6-A92B-F0210A9EE179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38B4A7C-EA64-499B-A3D9-4A6197CC6A27}" type="pres">
      <dgm:prSet presAssocID="{BC4A45C7-BC6F-4CE6-A92B-F0210A9EE179}" presName="hierFlow" presStyleCnt="0"/>
      <dgm:spPr/>
    </dgm:pt>
    <dgm:pt modelId="{3E34D8A0-7CD8-49B8-BF27-2F7BB3DCC27F}" type="pres">
      <dgm:prSet presAssocID="{BC4A45C7-BC6F-4CE6-A92B-F0210A9EE179}" presName="firstBuf" presStyleCnt="0"/>
      <dgm:spPr/>
    </dgm:pt>
    <dgm:pt modelId="{EF4292B8-DE80-4518-89F6-4C067D19BE5D}" type="pres">
      <dgm:prSet presAssocID="{BC4A45C7-BC6F-4CE6-A92B-F0210A9EE179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15E23AC7-49FB-48C5-B063-5B9C7697434D}" type="pres">
      <dgm:prSet presAssocID="{66138440-8C7F-42A6-AFCE-20CD97ADA595}" presName="Name14" presStyleCnt="0"/>
      <dgm:spPr/>
    </dgm:pt>
    <dgm:pt modelId="{900A6C8C-2B7C-4F16-8523-B2C8E70FE539}" type="pres">
      <dgm:prSet presAssocID="{66138440-8C7F-42A6-AFCE-20CD97ADA595}" presName="level1Shap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F41AB95-AFCD-4378-B7AC-90EEB91AAC91}" type="pres">
      <dgm:prSet presAssocID="{66138440-8C7F-42A6-AFCE-20CD97ADA595}" presName="hierChild2" presStyleCnt="0"/>
      <dgm:spPr/>
    </dgm:pt>
    <dgm:pt modelId="{4F25D1CD-CD2D-4831-80B6-B15A0B4A4043}" type="pres">
      <dgm:prSet presAssocID="{22089469-5445-4D8B-99BD-E1622C43E548}" presName="Name19" presStyleLbl="parChTrans1D2" presStyleIdx="0" presStyleCnt="2"/>
      <dgm:spPr/>
      <dgm:t>
        <a:bodyPr/>
        <a:lstStyle/>
        <a:p>
          <a:endParaRPr lang="en-US"/>
        </a:p>
      </dgm:t>
    </dgm:pt>
    <dgm:pt modelId="{68344235-07D9-4623-AE18-AF392ED90C04}" type="pres">
      <dgm:prSet presAssocID="{AFB6757D-97B1-4663-A950-106220254434}" presName="Name21" presStyleCnt="0"/>
      <dgm:spPr/>
    </dgm:pt>
    <dgm:pt modelId="{93D99CBD-C526-4674-A621-3B6F96DC3EC0}" type="pres">
      <dgm:prSet presAssocID="{AFB6757D-97B1-4663-A950-106220254434}" presName="level2Shape" presStyleLbl="node2" presStyleIdx="0" presStyleCnt="2"/>
      <dgm:spPr/>
      <dgm:t>
        <a:bodyPr/>
        <a:lstStyle/>
        <a:p>
          <a:endParaRPr lang="en-US"/>
        </a:p>
      </dgm:t>
    </dgm:pt>
    <dgm:pt modelId="{EE8BFEBA-4E6C-40E1-B342-40D339E029FF}" type="pres">
      <dgm:prSet presAssocID="{AFB6757D-97B1-4663-A950-106220254434}" presName="hierChild3" presStyleCnt="0"/>
      <dgm:spPr/>
    </dgm:pt>
    <dgm:pt modelId="{4C2B9838-41FE-4EE2-9A9D-BC6DCDD3E863}" type="pres">
      <dgm:prSet presAssocID="{3767878D-9188-4EDE-B794-72364805D09D}" presName="Name19" presStyleLbl="parChTrans1D2" presStyleIdx="1" presStyleCnt="2"/>
      <dgm:spPr/>
      <dgm:t>
        <a:bodyPr/>
        <a:lstStyle/>
        <a:p>
          <a:endParaRPr lang="en-US"/>
        </a:p>
      </dgm:t>
    </dgm:pt>
    <dgm:pt modelId="{CC28B766-D66F-479F-A521-8ED68EAC9F59}" type="pres">
      <dgm:prSet presAssocID="{4D34579A-D08A-4E9D-B0CA-6D1F986E7460}" presName="Name21" presStyleCnt="0"/>
      <dgm:spPr/>
    </dgm:pt>
    <dgm:pt modelId="{0DCA6F82-B375-4D77-8B4B-7D3A033CD767}" type="pres">
      <dgm:prSet presAssocID="{4D34579A-D08A-4E9D-B0CA-6D1F986E7460}" presName="level2Shape" presStyleLbl="node2" presStyleIdx="1" presStyleCnt="2"/>
      <dgm:spPr/>
      <dgm:t>
        <a:bodyPr/>
        <a:lstStyle/>
        <a:p>
          <a:endParaRPr lang="en-US"/>
        </a:p>
      </dgm:t>
    </dgm:pt>
    <dgm:pt modelId="{8C68B5F7-6840-4E78-828F-43F0C96BF673}" type="pres">
      <dgm:prSet presAssocID="{4D34579A-D08A-4E9D-B0CA-6D1F986E7460}" presName="hierChild3" presStyleCnt="0"/>
      <dgm:spPr/>
    </dgm:pt>
    <dgm:pt modelId="{9CE1EBFE-C0C3-4E91-8F34-5883B7A3D6B4}" type="pres">
      <dgm:prSet presAssocID="{BC4A45C7-BC6F-4CE6-A92B-F0210A9EE179}" presName="bgShapesFlow" presStyleCnt="0"/>
      <dgm:spPr/>
    </dgm:pt>
    <dgm:pt modelId="{1DC887EF-394C-420D-A534-A7CB9B21CC90}" type="pres">
      <dgm:prSet presAssocID="{EAF7E57C-151F-4B32-A2D6-EEA8D5E54C75}" presName="rectComp" presStyleCnt="0"/>
      <dgm:spPr/>
    </dgm:pt>
    <dgm:pt modelId="{F88AC81A-2BC5-4E80-A859-27A859164080}" type="pres">
      <dgm:prSet presAssocID="{EAF7E57C-151F-4B32-A2D6-EEA8D5E54C75}" presName="bgRect" presStyleLbl="bgShp" presStyleIdx="0" presStyleCnt="2"/>
      <dgm:spPr/>
      <dgm:t>
        <a:bodyPr/>
        <a:lstStyle/>
        <a:p>
          <a:endParaRPr lang="en-US"/>
        </a:p>
      </dgm:t>
    </dgm:pt>
    <dgm:pt modelId="{5472C35F-FB15-4BDC-AD4E-16C4B0484CCC}" type="pres">
      <dgm:prSet presAssocID="{EAF7E57C-151F-4B32-A2D6-EEA8D5E54C75}" presName="bgRectTx" presStyleLbl="bgShp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7E8D5B-AB5F-4AB5-B7AF-CD56FC477DAA}" type="pres">
      <dgm:prSet presAssocID="{EAF7E57C-151F-4B32-A2D6-EEA8D5E54C75}" presName="spComp" presStyleCnt="0"/>
      <dgm:spPr/>
    </dgm:pt>
    <dgm:pt modelId="{72A471FA-00E5-47D9-A593-961D537F703F}" type="pres">
      <dgm:prSet presAssocID="{EAF7E57C-151F-4B32-A2D6-EEA8D5E54C75}" presName="vSp" presStyleCnt="0"/>
      <dgm:spPr/>
    </dgm:pt>
    <dgm:pt modelId="{4619337E-8C3C-4B76-8B2B-56659E4A6B85}" type="pres">
      <dgm:prSet presAssocID="{72FFDE77-F3BF-4EDF-B0CF-E38F076CA101}" presName="rectComp" presStyleCnt="0"/>
      <dgm:spPr/>
    </dgm:pt>
    <dgm:pt modelId="{7F5F073C-3505-4AB4-B09A-54AF1D76ACDA}" type="pres">
      <dgm:prSet presAssocID="{72FFDE77-F3BF-4EDF-B0CF-E38F076CA101}" presName="bgRect" presStyleLbl="bgShp" presStyleIdx="1" presStyleCnt="2"/>
      <dgm:spPr/>
      <dgm:t>
        <a:bodyPr/>
        <a:lstStyle/>
        <a:p>
          <a:endParaRPr lang="en-US"/>
        </a:p>
      </dgm:t>
    </dgm:pt>
    <dgm:pt modelId="{C4FCDA8C-0193-4094-A70A-AEF77DD23C6F}" type="pres">
      <dgm:prSet presAssocID="{72FFDE77-F3BF-4EDF-B0CF-E38F076CA101}" presName="bgRectTx" presStyleLbl="bgShp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9A67265-8497-45DE-A27D-4735D9589CF2}" type="presOf" srcId="{72FFDE77-F3BF-4EDF-B0CF-E38F076CA101}" destId="{7F5F073C-3505-4AB4-B09A-54AF1D76ACDA}" srcOrd="0" destOrd="0" presId="urn:microsoft.com/office/officeart/2005/8/layout/hierarchy6"/>
    <dgm:cxn modelId="{9040F6C0-C1CE-4C72-8EEF-5ADAA1E5955F}" type="presOf" srcId="{4D34579A-D08A-4E9D-B0CA-6D1F986E7460}" destId="{0DCA6F82-B375-4D77-8B4B-7D3A033CD767}" srcOrd="0" destOrd="0" presId="urn:microsoft.com/office/officeart/2005/8/layout/hierarchy6"/>
    <dgm:cxn modelId="{9D7B226F-F060-4C81-A130-8A3BCD9D231B}" srcId="{66138440-8C7F-42A6-AFCE-20CD97ADA595}" destId="{AFB6757D-97B1-4663-A950-106220254434}" srcOrd="0" destOrd="0" parTransId="{22089469-5445-4D8B-99BD-E1622C43E548}" sibTransId="{3236EDA7-D232-4A3C-B9FE-787F36C40C84}"/>
    <dgm:cxn modelId="{9657E850-D354-4D21-9C34-8E3EDAA4E33A}" type="presOf" srcId="{AFB6757D-97B1-4663-A950-106220254434}" destId="{93D99CBD-C526-4674-A621-3B6F96DC3EC0}" srcOrd="0" destOrd="0" presId="urn:microsoft.com/office/officeart/2005/8/layout/hierarchy6"/>
    <dgm:cxn modelId="{ABD22CF5-0318-4A3D-8323-74021E22373D}" srcId="{BC4A45C7-BC6F-4CE6-A92B-F0210A9EE179}" destId="{72FFDE77-F3BF-4EDF-B0CF-E38F076CA101}" srcOrd="2" destOrd="0" parTransId="{077299E1-68F8-4DBF-A150-B5D458A1B2EF}" sibTransId="{6048DCAA-ECF9-4987-98AE-35B97655FD38}"/>
    <dgm:cxn modelId="{2CAA3B17-8A53-41CC-9EB9-B6E978AB06B6}" type="presOf" srcId="{66138440-8C7F-42A6-AFCE-20CD97ADA595}" destId="{900A6C8C-2B7C-4F16-8523-B2C8E70FE539}" srcOrd="0" destOrd="0" presId="urn:microsoft.com/office/officeart/2005/8/layout/hierarchy6"/>
    <dgm:cxn modelId="{CA601583-C0E3-438D-8BC3-73D26F7578F7}" type="presOf" srcId="{3767878D-9188-4EDE-B794-72364805D09D}" destId="{4C2B9838-41FE-4EE2-9A9D-BC6DCDD3E863}" srcOrd="0" destOrd="0" presId="urn:microsoft.com/office/officeart/2005/8/layout/hierarchy6"/>
    <dgm:cxn modelId="{6B2079DD-A22D-4473-A572-F205BF293DDB}" type="presOf" srcId="{72FFDE77-F3BF-4EDF-B0CF-E38F076CA101}" destId="{C4FCDA8C-0193-4094-A70A-AEF77DD23C6F}" srcOrd="1" destOrd="0" presId="urn:microsoft.com/office/officeart/2005/8/layout/hierarchy6"/>
    <dgm:cxn modelId="{8EF0B0FD-B369-4C4B-902F-A2C3C5176AF4}" srcId="{BC4A45C7-BC6F-4CE6-A92B-F0210A9EE179}" destId="{EAF7E57C-151F-4B32-A2D6-EEA8D5E54C75}" srcOrd="1" destOrd="0" parTransId="{FF62B74E-AC00-459C-A44D-520B263996E8}" sibTransId="{261669B4-91E3-4539-BDF7-CC9329C53401}"/>
    <dgm:cxn modelId="{FBCCD35D-1140-43D8-A11A-19041DF6C999}" type="presOf" srcId="{22089469-5445-4D8B-99BD-E1622C43E548}" destId="{4F25D1CD-CD2D-4831-80B6-B15A0B4A4043}" srcOrd="0" destOrd="0" presId="urn:microsoft.com/office/officeart/2005/8/layout/hierarchy6"/>
    <dgm:cxn modelId="{2344C90C-0D6A-4B38-9786-766E29EFB2B6}" type="presOf" srcId="{BC4A45C7-BC6F-4CE6-A92B-F0210A9EE179}" destId="{E342C70F-7F9B-4E48-B1D0-F23735F2769C}" srcOrd="0" destOrd="0" presId="urn:microsoft.com/office/officeart/2005/8/layout/hierarchy6"/>
    <dgm:cxn modelId="{E119CA21-0302-4767-9FE6-EB9E405123FB}" type="presOf" srcId="{EAF7E57C-151F-4B32-A2D6-EEA8D5E54C75}" destId="{F88AC81A-2BC5-4E80-A859-27A859164080}" srcOrd="0" destOrd="0" presId="urn:microsoft.com/office/officeart/2005/8/layout/hierarchy6"/>
    <dgm:cxn modelId="{19BD2E59-A174-40B5-87C9-22BC02C28E21}" type="presOf" srcId="{EAF7E57C-151F-4B32-A2D6-EEA8D5E54C75}" destId="{5472C35F-FB15-4BDC-AD4E-16C4B0484CCC}" srcOrd="1" destOrd="0" presId="urn:microsoft.com/office/officeart/2005/8/layout/hierarchy6"/>
    <dgm:cxn modelId="{BB3C0FA3-C3DB-4E00-BBDB-FA07DC035DB4}" srcId="{66138440-8C7F-42A6-AFCE-20CD97ADA595}" destId="{4D34579A-D08A-4E9D-B0CA-6D1F986E7460}" srcOrd="1" destOrd="0" parTransId="{3767878D-9188-4EDE-B794-72364805D09D}" sibTransId="{03C441E1-2E66-4223-BDC5-7A7459FED054}"/>
    <dgm:cxn modelId="{7F66552D-1C11-4D5F-9135-8A8635AC0836}" srcId="{BC4A45C7-BC6F-4CE6-A92B-F0210A9EE179}" destId="{66138440-8C7F-42A6-AFCE-20CD97ADA595}" srcOrd="0" destOrd="0" parTransId="{961517A1-E814-4B7E-A5D8-DA435C766227}" sibTransId="{10A80970-D021-4F8B-954E-4B49EE1CDE1D}"/>
    <dgm:cxn modelId="{24F05878-62B9-4C09-B57E-6AB90EE0D460}" type="presParOf" srcId="{E342C70F-7F9B-4E48-B1D0-F23735F2769C}" destId="{538B4A7C-EA64-499B-A3D9-4A6197CC6A27}" srcOrd="0" destOrd="0" presId="urn:microsoft.com/office/officeart/2005/8/layout/hierarchy6"/>
    <dgm:cxn modelId="{0183CE92-0A19-4232-B7B9-CDF5A87D5EAC}" type="presParOf" srcId="{538B4A7C-EA64-499B-A3D9-4A6197CC6A27}" destId="{3E34D8A0-7CD8-49B8-BF27-2F7BB3DCC27F}" srcOrd="0" destOrd="0" presId="urn:microsoft.com/office/officeart/2005/8/layout/hierarchy6"/>
    <dgm:cxn modelId="{757ED411-E877-470F-834A-526EDC07265C}" type="presParOf" srcId="{538B4A7C-EA64-499B-A3D9-4A6197CC6A27}" destId="{EF4292B8-DE80-4518-89F6-4C067D19BE5D}" srcOrd="1" destOrd="0" presId="urn:microsoft.com/office/officeart/2005/8/layout/hierarchy6"/>
    <dgm:cxn modelId="{D09E5221-3D7B-42CA-B61C-235D24A47D15}" type="presParOf" srcId="{EF4292B8-DE80-4518-89F6-4C067D19BE5D}" destId="{15E23AC7-49FB-48C5-B063-5B9C7697434D}" srcOrd="0" destOrd="0" presId="urn:microsoft.com/office/officeart/2005/8/layout/hierarchy6"/>
    <dgm:cxn modelId="{07775089-F6DB-4C71-9491-2622C891AB5B}" type="presParOf" srcId="{15E23AC7-49FB-48C5-B063-5B9C7697434D}" destId="{900A6C8C-2B7C-4F16-8523-B2C8E70FE539}" srcOrd="0" destOrd="0" presId="urn:microsoft.com/office/officeart/2005/8/layout/hierarchy6"/>
    <dgm:cxn modelId="{C7D9051C-2582-42EA-B652-99CFD49E696D}" type="presParOf" srcId="{15E23AC7-49FB-48C5-B063-5B9C7697434D}" destId="{EF41AB95-AFCD-4378-B7AC-90EEB91AAC91}" srcOrd="1" destOrd="0" presId="urn:microsoft.com/office/officeart/2005/8/layout/hierarchy6"/>
    <dgm:cxn modelId="{7EA720BF-C049-4DCA-A566-792126F0449B}" type="presParOf" srcId="{EF41AB95-AFCD-4378-B7AC-90EEB91AAC91}" destId="{4F25D1CD-CD2D-4831-80B6-B15A0B4A4043}" srcOrd="0" destOrd="0" presId="urn:microsoft.com/office/officeart/2005/8/layout/hierarchy6"/>
    <dgm:cxn modelId="{BB9224D2-7577-42A7-B2E3-E3117E81A662}" type="presParOf" srcId="{EF41AB95-AFCD-4378-B7AC-90EEB91AAC91}" destId="{68344235-07D9-4623-AE18-AF392ED90C04}" srcOrd="1" destOrd="0" presId="urn:microsoft.com/office/officeart/2005/8/layout/hierarchy6"/>
    <dgm:cxn modelId="{594B790A-9EEE-4EAF-9750-339860C3F5D8}" type="presParOf" srcId="{68344235-07D9-4623-AE18-AF392ED90C04}" destId="{93D99CBD-C526-4674-A621-3B6F96DC3EC0}" srcOrd="0" destOrd="0" presId="urn:microsoft.com/office/officeart/2005/8/layout/hierarchy6"/>
    <dgm:cxn modelId="{DBD9D66D-870E-4286-9DDC-61A1E67283F6}" type="presParOf" srcId="{68344235-07D9-4623-AE18-AF392ED90C04}" destId="{EE8BFEBA-4E6C-40E1-B342-40D339E029FF}" srcOrd="1" destOrd="0" presId="urn:microsoft.com/office/officeart/2005/8/layout/hierarchy6"/>
    <dgm:cxn modelId="{7B37724C-A2F4-40BE-BA2D-FB85233D9F45}" type="presParOf" srcId="{EF41AB95-AFCD-4378-B7AC-90EEB91AAC91}" destId="{4C2B9838-41FE-4EE2-9A9D-BC6DCDD3E863}" srcOrd="2" destOrd="0" presId="urn:microsoft.com/office/officeart/2005/8/layout/hierarchy6"/>
    <dgm:cxn modelId="{D568473C-9113-4E86-B990-53CEB35904C3}" type="presParOf" srcId="{EF41AB95-AFCD-4378-B7AC-90EEB91AAC91}" destId="{CC28B766-D66F-479F-A521-8ED68EAC9F59}" srcOrd="3" destOrd="0" presId="urn:microsoft.com/office/officeart/2005/8/layout/hierarchy6"/>
    <dgm:cxn modelId="{507C4E78-2379-4376-AA34-3DA7A007A2C9}" type="presParOf" srcId="{CC28B766-D66F-479F-A521-8ED68EAC9F59}" destId="{0DCA6F82-B375-4D77-8B4B-7D3A033CD767}" srcOrd="0" destOrd="0" presId="urn:microsoft.com/office/officeart/2005/8/layout/hierarchy6"/>
    <dgm:cxn modelId="{57261D60-382C-4E8B-91FE-AE949F81F16E}" type="presParOf" srcId="{CC28B766-D66F-479F-A521-8ED68EAC9F59}" destId="{8C68B5F7-6840-4E78-828F-43F0C96BF673}" srcOrd="1" destOrd="0" presId="urn:microsoft.com/office/officeart/2005/8/layout/hierarchy6"/>
    <dgm:cxn modelId="{34200B4D-ADF2-488F-BBE4-0FF44CEBCC80}" type="presParOf" srcId="{E342C70F-7F9B-4E48-B1D0-F23735F2769C}" destId="{9CE1EBFE-C0C3-4E91-8F34-5883B7A3D6B4}" srcOrd="1" destOrd="0" presId="urn:microsoft.com/office/officeart/2005/8/layout/hierarchy6"/>
    <dgm:cxn modelId="{885194A2-AFE9-475C-B005-3FE56E852878}" type="presParOf" srcId="{9CE1EBFE-C0C3-4E91-8F34-5883B7A3D6B4}" destId="{1DC887EF-394C-420D-A534-A7CB9B21CC90}" srcOrd="0" destOrd="0" presId="urn:microsoft.com/office/officeart/2005/8/layout/hierarchy6"/>
    <dgm:cxn modelId="{FDC09BA1-7F9C-40C2-9DFC-0B3A30DF4AB1}" type="presParOf" srcId="{1DC887EF-394C-420D-A534-A7CB9B21CC90}" destId="{F88AC81A-2BC5-4E80-A859-27A859164080}" srcOrd="0" destOrd="0" presId="urn:microsoft.com/office/officeart/2005/8/layout/hierarchy6"/>
    <dgm:cxn modelId="{EED591FF-7DB0-4D58-AB24-5B5E33788896}" type="presParOf" srcId="{1DC887EF-394C-420D-A534-A7CB9B21CC90}" destId="{5472C35F-FB15-4BDC-AD4E-16C4B0484CCC}" srcOrd="1" destOrd="0" presId="urn:microsoft.com/office/officeart/2005/8/layout/hierarchy6"/>
    <dgm:cxn modelId="{60B13C2B-245E-4353-A24F-DC57BD823B50}" type="presParOf" srcId="{9CE1EBFE-C0C3-4E91-8F34-5883B7A3D6B4}" destId="{F17E8D5B-AB5F-4AB5-B7AF-CD56FC477DAA}" srcOrd="1" destOrd="0" presId="urn:microsoft.com/office/officeart/2005/8/layout/hierarchy6"/>
    <dgm:cxn modelId="{481FFA00-7DA8-42A5-B2CF-F6C56E999371}" type="presParOf" srcId="{F17E8D5B-AB5F-4AB5-B7AF-CD56FC477DAA}" destId="{72A471FA-00E5-47D9-A593-961D537F703F}" srcOrd="0" destOrd="0" presId="urn:microsoft.com/office/officeart/2005/8/layout/hierarchy6"/>
    <dgm:cxn modelId="{5B6DDF55-A2DA-4FF5-8BA6-5E42A9B3AE4D}" type="presParOf" srcId="{9CE1EBFE-C0C3-4E91-8F34-5883B7A3D6B4}" destId="{4619337E-8C3C-4B76-8B2B-56659E4A6B85}" srcOrd="2" destOrd="0" presId="urn:microsoft.com/office/officeart/2005/8/layout/hierarchy6"/>
    <dgm:cxn modelId="{FE9C3532-C4F4-4167-AEE0-5D6F5737E5B7}" type="presParOf" srcId="{4619337E-8C3C-4B76-8B2B-56659E4A6B85}" destId="{7F5F073C-3505-4AB4-B09A-54AF1D76ACDA}" srcOrd="0" destOrd="0" presId="urn:microsoft.com/office/officeart/2005/8/layout/hierarchy6"/>
    <dgm:cxn modelId="{E8BDE551-EFDE-4D8C-960C-3027C2D39CB6}" type="presParOf" srcId="{4619337E-8C3C-4B76-8B2B-56659E4A6B85}" destId="{C4FCDA8C-0193-4094-A70A-AEF77DD23C6F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Group 1"/>
      <dsp:cNvGrpSpPr/>
    </dsp:nvGrpSpPr>
    <dsp:grpSpPr>
      <a:xfrm>
        <a:off x="0" y="0"/>
        <a:ext cx="7073207" cy="4060151"/>
        <a:chOff x="0" y="0"/>
        <a:chExt cx="7073207" cy="4060151"/>
      </a:xfrm>
    </dsp:grpSpPr>
    <dsp:sp modelId="{F88AC81A-2BC5-4E80-A859-27A859164080}">
      <dsp:nvSpPr>
        <dsp:cNvPr id="8" name="Rounded Rectangle 7"/>
        <dsp:cNvSpPr/>
      </dsp:nvSpPr>
      <dsp:spPr bwMode="white">
        <a:xfrm>
          <a:off x="0" y="217685"/>
          <a:ext cx="7073207" cy="1672976"/>
        </a:xfrm>
        <a:prstGeom prst="roundRect">
          <a:avLst>
            <a:gd name="adj" fmla="val 10000"/>
          </a:avLst>
        </a:prstGeom>
      </dsp:spPr>
      <dsp:style>
        <a:lnRef idx="0">
          <a:schemeClr val="dk1"/>
        </a:lnRef>
        <a:fillRef idx="1">
          <a:schemeClr val="accent4">
            <a:tint val="40000"/>
          </a:schemeClr>
        </a:fillRef>
        <a:effectRef idx="1">
          <a:scrgbClr r="0" g="0" b="0"/>
        </a:effectRef>
        <a:fontRef idx="minor"/>
      </dsp:style>
      <dsp:txBody>
        <a:bodyPr lIns="206248" tIns="206248" rIns="206248" bIns="206248" anchor="ctr"/>
        <a:lstStyle>
          <a:lvl1pPr algn="ctr">
            <a:defRPr sz="2900"/>
          </a:lvl1pPr>
          <a:lvl2pPr marL="228600" indent="-228600" algn="ctr">
            <a:defRPr sz="2200"/>
          </a:lvl2pPr>
          <a:lvl3pPr marL="457200" indent="-228600" algn="ctr">
            <a:defRPr sz="2200"/>
          </a:lvl3pPr>
          <a:lvl4pPr marL="685800" indent="-228600" algn="ctr">
            <a:defRPr sz="2200"/>
          </a:lvl4pPr>
          <a:lvl5pPr marL="914400" indent="-228600" algn="ctr">
            <a:defRPr sz="2200"/>
          </a:lvl5pPr>
          <a:lvl6pPr marL="1143000" indent="-228600" algn="ctr">
            <a:defRPr sz="2200"/>
          </a:lvl6pPr>
          <a:lvl7pPr marL="1371600" indent="-228600" algn="ctr">
            <a:defRPr sz="2200"/>
          </a:lvl7pPr>
          <a:lvl8pPr marL="1600200" indent="-228600" algn="ctr">
            <a:defRPr sz="2200"/>
          </a:lvl8pPr>
          <a:lvl9pPr marL="1828800" indent="-228600" algn="ctr">
            <a:defRPr sz="22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dirty="0">
              <a:solidFill>
                <a:schemeClr val="dk1"/>
              </a:solidFill>
            </a:rPr>
            <a:t>Topic of the unit</a:t>
          </a:r>
          <a:endParaRPr>
            <a:solidFill>
              <a:schemeClr val="dk1"/>
            </a:solidFill>
          </a:endParaRPr>
        </a:p>
      </dsp:txBody>
      <dsp:txXfrm>
        <a:off x="0" y="217685"/>
        <a:ext cx="7073207" cy="1672976"/>
      </dsp:txXfrm>
    </dsp:sp>
    <dsp:sp modelId="{7F5F073C-3505-4AB4-B09A-54AF1D76ACDA}">
      <dsp:nvSpPr>
        <dsp:cNvPr id="9" name="Rounded Rectangle 8"/>
        <dsp:cNvSpPr/>
      </dsp:nvSpPr>
      <dsp:spPr bwMode="white">
        <a:xfrm>
          <a:off x="0" y="2169490"/>
          <a:ext cx="7073207" cy="1672976"/>
        </a:xfrm>
        <a:prstGeom prst="roundRect">
          <a:avLst>
            <a:gd name="adj" fmla="val 10000"/>
          </a:avLst>
        </a:prstGeom>
      </dsp:spPr>
      <dsp:style>
        <a:lnRef idx="0">
          <a:schemeClr val="dk1"/>
        </a:lnRef>
        <a:fillRef idx="1">
          <a:schemeClr val="accent4">
            <a:tint val="40000"/>
          </a:schemeClr>
        </a:fillRef>
        <a:effectRef idx="1">
          <a:scrgbClr r="0" g="0" b="0"/>
        </a:effectRef>
        <a:fontRef idx="minor"/>
      </dsp:style>
      <dsp:txBody>
        <a:bodyPr lIns="206248" tIns="206248" rIns="206248" bIns="206248" anchor="ctr"/>
        <a:lstStyle>
          <a:lvl1pPr algn="ctr">
            <a:defRPr sz="2900"/>
          </a:lvl1pPr>
          <a:lvl2pPr marL="228600" indent="-228600" algn="ctr">
            <a:defRPr sz="2200"/>
          </a:lvl2pPr>
          <a:lvl3pPr marL="457200" indent="-228600" algn="ctr">
            <a:defRPr sz="2200"/>
          </a:lvl3pPr>
          <a:lvl4pPr marL="685800" indent="-228600" algn="ctr">
            <a:defRPr sz="2200"/>
          </a:lvl4pPr>
          <a:lvl5pPr marL="914400" indent="-228600" algn="ctr">
            <a:defRPr sz="2200"/>
          </a:lvl5pPr>
          <a:lvl6pPr marL="1143000" indent="-228600" algn="ctr">
            <a:defRPr sz="2200"/>
          </a:lvl6pPr>
          <a:lvl7pPr marL="1371600" indent="-228600" algn="ctr">
            <a:defRPr sz="2200"/>
          </a:lvl7pPr>
          <a:lvl8pPr marL="1600200" indent="-228600" algn="ctr">
            <a:defRPr sz="2200"/>
          </a:lvl8pPr>
          <a:lvl9pPr marL="1828800" indent="-228600" algn="ctr">
            <a:defRPr sz="22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dirty="0">
              <a:solidFill>
                <a:schemeClr val="dk1"/>
              </a:solidFill>
            </a:rPr>
            <a:t>Vocabulary</a:t>
          </a:r>
          <a:endParaRPr>
            <a:solidFill>
              <a:schemeClr val="dk1"/>
            </a:solidFill>
          </a:endParaRPr>
        </a:p>
      </dsp:txBody>
      <dsp:txXfrm>
        <a:off x="0" y="2169490"/>
        <a:ext cx="7073207" cy="1672976"/>
      </dsp:txXfrm>
    </dsp:sp>
    <dsp:sp modelId="{900A6C8C-2B7C-4F16-8523-B2C8E70FE539}">
      <dsp:nvSpPr>
        <dsp:cNvPr id="3" name="Rounded Rectangle 2"/>
        <dsp:cNvSpPr/>
      </dsp:nvSpPr>
      <dsp:spPr bwMode="white">
        <a:xfrm>
          <a:off x="3481248" y="357100"/>
          <a:ext cx="2091209" cy="1394146"/>
        </a:xfrm>
        <a:prstGeom prst="roundRect">
          <a:avLst>
            <a:gd name="adj" fmla="val 10000"/>
          </a:avLst>
        </a:prstGeom>
        <a:sp3d prstMaterial="dkEdge">
          <a:bevelT w="8200" h="38100"/>
        </a:sp3d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lIns="114300" tIns="114300" rIns="114300" bIns="114300" anchor="ctr"/>
        <a:lstStyle>
          <a:lvl1pPr algn="ctr">
            <a:defRPr sz="3000"/>
          </a:lvl1pPr>
          <a:lvl2pPr marL="228600" indent="-228600" algn="ctr">
            <a:defRPr sz="2300"/>
          </a:lvl2pPr>
          <a:lvl3pPr marL="457200" indent="-228600" algn="ctr">
            <a:defRPr sz="2300"/>
          </a:lvl3pPr>
          <a:lvl4pPr marL="685800" indent="-228600" algn="ctr">
            <a:defRPr sz="2300"/>
          </a:lvl4pPr>
          <a:lvl5pPr marL="914400" indent="-228600" algn="ctr">
            <a:defRPr sz="2300"/>
          </a:lvl5pPr>
          <a:lvl6pPr marL="1143000" indent="-228600" algn="ctr">
            <a:defRPr sz="2300"/>
          </a:lvl6pPr>
          <a:lvl7pPr marL="1371600" indent="-228600" algn="ctr">
            <a:defRPr sz="2300"/>
          </a:lvl7pPr>
          <a:lvl8pPr marL="1600200" indent="-228600" algn="ctr">
            <a:defRPr sz="2300"/>
          </a:lvl8pPr>
          <a:lvl9pPr marL="1828800" indent="-228600" algn="ctr">
            <a:defRPr sz="23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dirty="0"/>
            <a:t>ENERGY SOURCES</a:t>
          </a:r>
        </a:p>
      </dsp:txBody>
      <dsp:txXfrm>
        <a:off x="3481248" y="357100"/>
        <a:ext cx="2091209" cy="1394146"/>
      </dsp:txXfrm>
    </dsp:sp>
    <dsp:sp modelId="{4F25D1CD-CD2D-4831-80B6-B15A0B4A4043}">
      <dsp:nvSpPr>
        <dsp:cNvPr id="4" name="Freeform 3"/>
        <dsp:cNvSpPr/>
      </dsp:nvSpPr>
      <dsp:spPr bwMode="white">
        <a:xfrm>
          <a:off x="3167567" y="1751246"/>
          <a:ext cx="1359286" cy="557659"/>
        </a:xfrm>
        <a:custGeom>
          <a:avLst/>
          <a:gdLst/>
          <a:ahLst/>
          <a:cxnLst/>
          <a:pathLst>
            <a:path w="2141" h="878">
              <a:moveTo>
                <a:pt x="2141" y="0"/>
              </a:moveTo>
              <a:lnTo>
                <a:pt x="2141" y="439"/>
              </a:lnTo>
              <a:lnTo>
                <a:pt x="0" y="439"/>
              </a:lnTo>
              <a:lnTo>
                <a:pt x="0" y="878"/>
              </a:lnTo>
            </a:path>
          </a:pathLst>
        </a:custGeom>
      </dsp:spPr>
      <dsp:style>
        <a:lnRef idx="2">
          <a:schemeClr val="accent5"/>
        </a:lnRef>
        <a:fillRef idx="0">
          <a:schemeClr val="accent4">
            <a:tint val="90000"/>
          </a:schemeClr>
        </a:fillRef>
        <a:effectRef idx="0">
          <a:scrgbClr r="0" g="0" b="0"/>
        </a:effectRef>
        <a:fontRef idx="minor"/>
      </dsp:style>
      <dsp:txXfrm>
        <a:off x="3167567" y="1751246"/>
        <a:ext cx="1359286" cy="557659"/>
      </dsp:txXfrm>
    </dsp:sp>
    <dsp:sp modelId="{93D99CBD-C526-4674-A621-3B6F96DC3EC0}">
      <dsp:nvSpPr>
        <dsp:cNvPr id="5" name="Rounded Rectangle 4"/>
        <dsp:cNvSpPr/>
      </dsp:nvSpPr>
      <dsp:spPr bwMode="white">
        <a:xfrm>
          <a:off x="2121962" y="2308905"/>
          <a:ext cx="2091209" cy="1394146"/>
        </a:xfrm>
        <a:prstGeom prst="roundRect">
          <a:avLst>
            <a:gd name="adj" fmla="val 10000"/>
          </a:avLst>
        </a:prstGeom>
        <a:sp3d prstMaterial="dkEdge">
          <a:bevelT w="8200" h="38100"/>
        </a:sp3d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lIns="114300" tIns="114300" rIns="114300" bIns="114300" anchor="ctr"/>
        <a:lstStyle>
          <a:lvl1pPr algn="ctr">
            <a:defRPr sz="3000"/>
          </a:lvl1pPr>
          <a:lvl2pPr marL="228600" indent="-228600" algn="ctr">
            <a:defRPr sz="2300"/>
          </a:lvl2pPr>
          <a:lvl3pPr marL="457200" indent="-228600" algn="ctr">
            <a:defRPr sz="2300"/>
          </a:lvl3pPr>
          <a:lvl4pPr marL="685800" indent="-228600" algn="ctr">
            <a:defRPr sz="2300"/>
          </a:lvl4pPr>
          <a:lvl5pPr marL="914400" indent="-228600" algn="ctr">
            <a:defRPr sz="2300"/>
          </a:lvl5pPr>
          <a:lvl6pPr marL="1143000" indent="-228600" algn="ctr">
            <a:defRPr sz="2300"/>
          </a:lvl6pPr>
          <a:lvl7pPr marL="1371600" indent="-228600" algn="ctr">
            <a:defRPr sz="2300"/>
          </a:lvl7pPr>
          <a:lvl8pPr marL="1600200" indent="-228600" algn="ctr">
            <a:defRPr sz="2300"/>
          </a:lvl8pPr>
          <a:lvl9pPr marL="1828800" indent="-228600" algn="ctr">
            <a:defRPr sz="23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dirty="0"/>
            <a:t>TYPES OF ENERGY</a:t>
          </a:r>
        </a:p>
      </dsp:txBody>
      <dsp:txXfrm>
        <a:off x="2121962" y="2308905"/>
        <a:ext cx="2091209" cy="1394146"/>
      </dsp:txXfrm>
    </dsp:sp>
    <dsp:sp modelId="{4C2B9838-41FE-4EE2-9A9D-BC6DCDD3E863}">
      <dsp:nvSpPr>
        <dsp:cNvPr id="6" name="Freeform 5"/>
        <dsp:cNvSpPr/>
      </dsp:nvSpPr>
      <dsp:spPr bwMode="white">
        <a:xfrm>
          <a:off x="4526852" y="1751246"/>
          <a:ext cx="1359286" cy="557659"/>
        </a:xfrm>
        <a:custGeom>
          <a:avLst/>
          <a:gdLst/>
          <a:ahLst/>
          <a:cxnLst/>
          <a:pathLst>
            <a:path w="2141" h="878">
              <a:moveTo>
                <a:pt x="0" y="0"/>
              </a:moveTo>
              <a:lnTo>
                <a:pt x="0" y="439"/>
              </a:lnTo>
              <a:lnTo>
                <a:pt x="2141" y="439"/>
              </a:lnTo>
              <a:lnTo>
                <a:pt x="2141" y="878"/>
              </a:lnTo>
            </a:path>
          </a:pathLst>
        </a:custGeom>
      </dsp:spPr>
      <dsp:style>
        <a:lnRef idx="2">
          <a:schemeClr val="accent5"/>
        </a:lnRef>
        <a:fillRef idx="0">
          <a:schemeClr val="accent4">
            <a:tint val="90000"/>
          </a:schemeClr>
        </a:fillRef>
        <a:effectRef idx="0">
          <a:scrgbClr r="0" g="0" b="0"/>
        </a:effectRef>
        <a:fontRef idx="minor"/>
      </dsp:style>
      <dsp:txXfrm>
        <a:off x="4526852" y="1751246"/>
        <a:ext cx="1359286" cy="557659"/>
      </dsp:txXfrm>
    </dsp:sp>
    <dsp:sp modelId="{0DCA6F82-B375-4D77-8B4B-7D3A033CD767}">
      <dsp:nvSpPr>
        <dsp:cNvPr id="7" name="Rounded Rectangle 6"/>
        <dsp:cNvSpPr/>
      </dsp:nvSpPr>
      <dsp:spPr bwMode="white">
        <a:xfrm>
          <a:off x="4840534" y="2308905"/>
          <a:ext cx="2091209" cy="1394146"/>
        </a:xfrm>
        <a:prstGeom prst="roundRect">
          <a:avLst>
            <a:gd name="adj" fmla="val 10000"/>
          </a:avLst>
        </a:prstGeom>
        <a:sp3d prstMaterial="dkEdge">
          <a:bevelT w="8200" h="38100"/>
        </a:sp3d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lIns="114300" tIns="114300" rIns="114300" bIns="114300" anchor="ctr"/>
        <a:lstStyle>
          <a:lvl1pPr algn="ctr">
            <a:defRPr sz="3000"/>
          </a:lvl1pPr>
          <a:lvl2pPr marL="228600" indent="-228600" algn="ctr">
            <a:defRPr sz="2300"/>
          </a:lvl2pPr>
          <a:lvl3pPr marL="457200" indent="-228600" algn="ctr">
            <a:defRPr sz="2300"/>
          </a:lvl3pPr>
          <a:lvl4pPr marL="685800" indent="-228600" algn="ctr">
            <a:defRPr sz="2300"/>
          </a:lvl4pPr>
          <a:lvl5pPr marL="914400" indent="-228600" algn="ctr">
            <a:defRPr sz="2300"/>
          </a:lvl5pPr>
          <a:lvl6pPr marL="1143000" indent="-228600" algn="ctr">
            <a:defRPr sz="2300"/>
          </a:lvl6pPr>
          <a:lvl7pPr marL="1371600" indent="-228600" algn="ctr">
            <a:defRPr sz="2300"/>
          </a:lvl7pPr>
          <a:lvl8pPr marL="1600200" indent="-228600" algn="ctr">
            <a:defRPr sz="2300"/>
          </a:lvl8pPr>
          <a:lvl9pPr marL="1828800" indent="-228600" algn="ctr">
            <a:defRPr sz="23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dirty="0"/>
            <a:t>SOURCES OF ENERGY</a:t>
          </a:r>
        </a:p>
      </dsp:txBody>
      <dsp:txXfrm>
        <a:off x="4840534" y="2308905"/>
        <a:ext cx="2091209" cy="13941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callout">
    <dgm:scene3d>
      <a:camera prst="orthographicFront"/>
      <a:lightRig rig="threePt" dir="t"/>
    </dgm:scene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olid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51EF5D8-480E-44E6-AAEA-8AF0E9E524A2}" type="slidenum">
              <a:rPr lang="en-US" sz="1200" smtClean="0"/>
            </a:fld>
            <a:endParaRPr lang="en-US" sz="1200" smtClean="0"/>
          </a:p>
        </p:txBody>
      </p:sp>
      <p:sp>
        <p:nvSpPr>
          <p:cNvPr id="19459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F4581A44-AF76-4F1D-8EFF-2172F735CF6A}" type="slidenum">
              <a:rPr lang="en-US" sz="1200"/>
            </a:fld>
            <a:endParaRPr lang="en-US" sz="1200"/>
          </a:p>
        </p:txBody>
      </p:sp>
      <p:sp>
        <p:nvSpPr>
          <p:cNvPr id="194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685800"/>
            <a:ext cx="5943600" cy="3429000"/>
          </a:xfrm>
        </p:spPr>
      </p:sp>
      <p:sp>
        <p:nvSpPr>
          <p:cNvPr id="1946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vi-VN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wmf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2.xml"/><Relationship Id="rId2" Type="http://schemas.microsoft.com/office/2007/relationships/hdphoto" Target="../media/image9.wdp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6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slide" Target="slide20.xml"/><Relationship Id="rId8" Type="http://schemas.openxmlformats.org/officeDocument/2006/relationships/slide" Target="slide16.xml"/><Relationship Id="rId7" Type="http://schemas.openxmlformats.org/officeDocument/2006/relationships/slide" Target="slide25.xml"/><Relationship Id="rId6" Type="http://schemas.openxmlformats.org/officeDocument/2006/relationships/slide" Target="slide24.xml"/><Relationship Id="rId5" Type="http://schemas.openxmlformats.org/officeDocument/2006/relationships/slide" Target="slide18.xml"/><Relationship Id="rId4" Type="http://schemas.openxmlformats.org/officeDocument/2006/relationships/slide" Target="slide17.xml"/><Relationship Id="rId3" Type="http://schemas.openxmlformats.org/officeDocument/2006/relationships/slide" Target="slide23.xml"/><Relationship Id="rId2" Type="http://schemas.openxmlformats.org/officeDocument/2006/relationships/slide" Target="slide19.xml"/><Relationship Id="rId12" Type="http://schemas.openxmlformats.org/officeDocument/2006/relationships/slideLayout" Target="../slideLayouts/slideLayout2.xml"/><Relationship Id="rId11" Type="http://schemas.openxmlformats.org/officeDocument/2006/relationships/audio" Target="../media/audio1.wav"/><Relationship Id="rId10" Type="http://schemas.openxmlformats.org/officeDocument/2006/relationships/slide" Target="slide21.xml"/><Relationship Id="rId1" Type="http://schemas.openxmlformats.org/officeDocument/2006/relationships/slide" Target="slide22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" Target="slide15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" Target="slide15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" Target="slide15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" Target="slide15.xml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audio" Target="../media/audio3.wav"/><Relationship Id="rId3" Type="http://schemas.openxmlformats.org/officeDocument/2006/relationships/audio" Target="../media/audio2.wav"/><Relationship Id="rId2" Type="http://schemas.openxmlformats.org/officeDocument/2006/relationships/slide" Target="slide15.xml"/><Relationship Id="rId1" Type="http://schemas.openxmlformats.org/officeDocument/2006/relationships/image" Target="../media/image5.jpe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audio" Target="../media/audio3.wav"/><Relationship Id="rId3" Type="http://schemas.openxmlformats.org/officeDocument/2006/relationships/audio" Target="../media/audio2.wav"/><Relationship Id="rId2" Type="http://schemas.openxmlformats.org/officeDocument/2006/relationships/slide" Target="slide15.xml"/><Relationship Id="rId1" Type="http://schemas.openxmlformats.org/officeDocument/2006/relationships/image" Target="../media/image19.jpeg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audio" Target="../media/audio3.wav"/><Relationship Id="rId3" Type="http://schemas.openxmlformats.org/officeDocument/2006/relationships/audio" Target="../media/audio2.wav"/><Relationship Id="rId2" Type="http://schemas.openxmlformats.org/officeDocument/2006/relationships/slide" Target="slide15.xml"/><Relationship Id="rId1" Type="http://schemas.openxmlformats.org/officeDocument/2006/relationships/image" Target="../media/image20.jpe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audio" Target="../media/audio3.wav"/><Relationship Id="rId3" Type="http://schemas.openxmlformats.org/officeDocument/2006/relationships/audio" Target="../media/audio2.wav"/><Relationship Id="rId2" Type="http://schemas.openxmlformats.org/officeDocument/2006/relationships/slide" Target="slide15.xml"/><Relationship Id="rId1" Type="http://schemas.openxmlformats.org/officeDocument/2006/relationships/image" Target="../media/image21.jpeg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audio" Target="../media/audio4.wav"/><Relationship Id="rId3" Type="http://schemas.openxmlformats.org/officeDocument/2006/relationships/slide" Target="slide15.xml"/><Relationship Id="rId2" Type="http://schemas.openxmlformats.org/officeDocument/2006/relationships/image" Target="../media/image23.png"/><Relationship Id="rId1" Type="http://schemas.openxmlformats.org/officeDocument/2006/relationships/image" Target="../media/image22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4.jpeg"/></Relationships>
</file>

<file path=ppt/slides/_rels/slide3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0.xml"/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6.GIF"/><Relationship Id="rId1" Type="http://schemas.openxmlformats.org/officeDocument/2006/relationships/image" Target="../media/image25.png"/></Relationships>
</file>

<file path=ppt/slides/_rels/slide3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7.png"/><Relationship Id="rId2" Type="http://schemas.microsoft.com/office/2007/relationships/media" Target="file:///F:\proud_of_you.wma" TargetMode="External"/><Relationship Id="rId1" Type="http://schemas.openxmlformats.org/officeDocument/2006/relationships/audio" Target="file:///F:\proud_of_you.wm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HCA2077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2459355" y="1442085"/>
            <a:ext cx="868045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4400" b="1">
                <a:solidFill>
                  <a:srgbClr val="0000FF"/>
                </a:solidFill>
                <a:latin typeface="VNI-Ariston" pitchFamily="2" charset="0"/>
              </a:rPr>
              <a:t>Welcome to our </a:t>
            </a:r>
            <a:r>
              <a:rPr lang="vi-VN" altLang="en-US" sz="4400" b="1">
                <a:solidFill>
                  <a:srgbClr val="0000FF"/>
                </a:solidFill>
                <a:latin typeface="VNI-Ariston" pitchFamily="2" charset="0"/>
              </a:rPr>
              <a:t>English </a:t>
            </a:r>
            <a:r>
              <a:rPr lang="en-US" sz="4400" b="1">
                <a:solidFill>
                  <a:srgbClr val="0000FF"/>
                </a:solidFill>
                <a:latin typeface="VNI-Ariston" pitchFamily="2" charset="0"/>
              </a:rPr>
              <a:t>class</a:t>
            </a:r>
            <a:r>
              <a:rPr lang="vi-VN" altLang="en-US" sz="4400" b="1">
                <a:solidFill>
                  <a:srgbClr val="0000FF"/>
                </a:solidFill>
                <a:latin typeface="VNI-Ariston" pitchFamily="2" charset="0"/>
              </a:rPr>
              <a:t> </a:t>
            </a:r>
            <a:endParaRPr lang="vi-VN" altLang="en-US" sz="4400" b="1">
              <a:solidFill>
                <a:srgbClr val="0000FF"/>
              </a:solidFill>
              <a:latin typeface="VNI-Ariston" pitchFamily="2" charset="0"/>
            </a:endParaRPr>
          </a:p>
        </p:txBody>
      </p:sp>
      <p:sp>
        <p:nvSpPr>
          <p:cNvPr id="2052" name="Rectangle 3"/>
          <p:cNvSpPr>
            <a:spLocks noChangeArrowheads="1"/>
          </p:cNvSpPr>
          <p:nvPr/>
        </p:nvSpPr>
        <p:spPr bwMode="auto">
          <a:xfrm>
            <a:off x="3034665" y="779145"/>
            <a:ext cx="631380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vi-VN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 THANH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SECONDARY SCHOOL</a:t>
            </a:r>
            <a:endParaRPr lang="vi-VN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Horizontal Scroll 1"/>
          <p:cNvSpPr/>
          <p:nvPr/>
        </p:nvSpPr>
        <p:spPr>
          <a:xfrm>
            <a:off x="7919720" y="6002020"/>
            <a:ext cx="3394075" cy="509905"/>
          </a:xfrm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vi-VN" altLang="en-US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VÕ THỊ CHÂU PHƯỢNG</a:t>
            </a:r>
            <a:endParaRPr lang="vi-VN" altLang="en-US" b="1" dirty="0" smtClean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Picture 2" descr="anh-bi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75760" y="1304290"/>
            <a:ext cx="3915410" cy="2567940"/>
          </a:xfrm>
          <a:prstGeom prst="rect">
            <a:avLst/>
          </a:prstGeom>
        </p:spPr>
      </p:pic>
      <p:pic>
        <p:nvPicPr>
          <p:cNvPr id="6" name="Picture 5" descr="dai dien_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540" y="4279900"/>
            <a:ext cx="4068445" cy="2578100"/>
          </a:xfrm>
          <a:prstGeom prst="rect">
            <a:avLst/>
          </a:prstGeom>
        </p:spPr>
      </p:pic>
      <p:pic>
        <p:nvPicPr>
          <p:cNvPr id="7" name="Picture 6" descr="hydroge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315" y="1304290"/>
            <a:ext cx="3850005" cy="2567940"/>
          </a:xfrm>
          <a:prstGeom prst="rect">
            <a:avLst/>
          </a:prstGeom>
        </p:spPr>
      </p:pic>
      <p:pic>
        <p:nvPicPr>
          <p:cNvPr id="8" name="Picture 7" descr="nang-luong-gi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5475" y="1304290"/>
            <a:ext cx="3757295" cy="2568575"/>
          </a:xfrm>
          <a:prstGeom prst="rect">
            <a:avLst/>
          </a:prstGeom>
        </p:spPr>
      </p:pic>
      <p:pic>
        <p:nvPicPr>
          <p:cNvPr id="9" name="Picture 8" descr="pin-mặt-trời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2075" y="4279900"/>
            <a:ext cx="4237355" cy="2578735"/>
          </a:xfrm>
          <a:prstGeom prst="rect">
            <a:avLst/>
          </a:prstGeom>
        </p:spPr>
      </p:pic>
      <p:sp>
        <p:nvSpPr>
          <p:cNvPr id="10" name="Text Box 9"/>
          <p:cNvSpPr txBox="1"/>
          <p:nvPr/>
        </p:nvSpPr>
        <p:spPr>
          <a:xfrm>
            <a:off x="226060" y="0"/>
            <a:ext cx="944308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vi-V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Match the names of the energy souces to the pictures </a:t>
            </a:r>
            <a:endParaRPr lang="vi-V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2" name="Text Box 391"/>
          <p:cNvSpPr txBox="1"/>
          <p:nvPr/>
        </p:nvSpPr>
        <p:spPr>
          <a:xfrm>
            <a:off x="107315" y="583565"/>
            <a:ext cx="2068830" cy="460375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accent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p>
            <a:pPr algn="ctr">
              <a:spcBef>
                <a:spcPct val="50000"/>
              </a:spcBef>
            </a:pPr>
            <a:r>
              <a:rPr lang="en-US" sz="24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Solar energy</a:t>
            </a:r>
            <a:endParaRPr lang="en-US" sz="2400" b="1" dirty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Box 10"/>
          <p:cNvSpPr txBox="1"/>
          <p:nvPr/>
        </p:nvSpPr>
        <p:spPr>
          <a:xfrm>
            <a:off x="2313305" y="584200"/>
            <a:ext cx="2262505" cy="460375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accent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p>
            <a:pPr algn="ctr">
              <a:spcBef>
                <a:spcPct val="50000"/>
              </a:spcBef>
            </a:pPr>
            <a:r>
              <a:rPr lang="en-US" sz="24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Water energy</a:t>
            </a:r>
            <a:endParaRPr lang="en-US" sz="2400" b="1" dirty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Box 11"/>
          <p:cNvSpPr txBox="1"/>
          <p:nvPr/>
        </p:nvSpPr>
        <p:spPr>
          <a:xfrm>
            <a:off x="4712970" y="583565"/>
            <a:ext cx="2262505" cy="460375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accent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p>
            <a:pPr algn="ctr">
              <a:spcBef>
                <a:spcPct val="50000"/>
              </a:spcBef>
            </a:pPr>
            <a:r>
              <a:rPr lang="en-US" sz="24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Nuclear energy</a:t>
            </a:r>
            <a:endParaRPr lang="en-US" sz="2400" b="1" dirty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Box 12"/>
          <p:cNvSpPr txBox="1"/>
          <p:nvPr/>
        </p:nvSpPr>
        <p:spPr>
          <a:xfrm>
            <a:off x="7112635" y="583565"/>
            <a:ext cx="2175510" cy="460375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accent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p>
            <a:pPr algn="ctr">
              <a:spcBef>
                <a:spcPct val="50000"/>
              </a:spcBef>
            </a:pPr>
            <a:r>
              <a:rPr lang="en-US" sz="24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Wind energy</a:t>
            </a:r>
            <a:endParaRPr lang="en-US" sz="2400" b="1" dirty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Box 13"/>
          <p:cNvSpPr txBox="1"/>
          <p:nvPr/>
        </p:nvSpPr>
        <p:spPr>
          <a:xfrm>
            <a:off x="9425305" y="583565"/>
            <a:ext cx="2520950" cy="460375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accent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en-US" sz="24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Hydro energy</a:t>
            </a:r>
            <a:endParaRPr lang="en-US" sz="2400" b="1" dirty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Box 14"/>
          <p:cNvSpPr txBox="1"/>
          <p:nvPr/>
        </p:nvSpPr>
        <p:spPr>
          <a:xfrm>
            <a:off x="96520" y="583565"/>
            <a:ext cx="2068830" cy="46037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p>
            <a:pPr algn="ctr">
              <a:spcBef>
                <a:spcPct val="50000"/>
              </a:spcBef>
            </a:pP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Solar energy</a:t>
            </a:r>
            <a:endPara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Box 15"/>
          <p:cNvSpPr txBox="1"/>
          <p:nvPr/>
        </p:nvSpPr>
        <p:spPr>
          <a:xfrm>
            <a:off x="2302510" y="584200"/>
            <a:ext cx="2262505" cy="46037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p>
            <a:pPr algn="ctr">
              <a:spcBef>
                <a:spcPct val="50000"/>
              </a:spcBef>
            </a:pP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Water energy</a:t>
            </a:r>
            <a:endPara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Box 16"/>
          <p:cNvSpPr txBox="1"/>
          <p:nvPr/>
        </p:nvSpPr>
        <p:spPr>
          <a:xfrm>
            <a:off x="4702175" y="583565"/>
            <a:ext cx="2262505" cy="46037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p>
            <a:pPr algn="ctr">
              <a:spcBef>
                <a:spcPct val="50000"/>
              </a:spcBef>
            </a:pP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Nuclear energy</a:t>
            </a:r>
            <a:endPara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Box 17"/>
          <p:cNvSpPr txBox="1"/>
          <p:nvPr/>
        </p:nvSpPr>
        <p:spPr>
          <a:xfrm>
            <a:off x="7101840" y="583565"/>
            <a:ext cx="2175510" cy="46037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p>
            <a:pPr algn="ctr">
              <a:spcBef>
                <a:spcPct val="50000"/>
              </a:spcBef>
            </a:pP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Wind energy</a:t>
            </a:r>
            <a:endPara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 Box 18"/>
          <p:cNvSpPr txBox="1"/>
          <p:nvPr/>
        </p:nvSpPr>
        <p:spPr>
          <a:xfrm>
            <a:off x="9414510" y="583565"/>
            <a:ext cx="2520950" cy="46037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Hydro energy</a:t>
            </a:r>
            <a:endPara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739" name="Text Box 73738"/>
          <p:cNvSpPr txBox="1"/>
          <p:nvPr/>
        </p:nvSpPr>
        <p:spPr>
          <a:xfrm>
            <a:off x="9958705" y="3872865"/>
            <a:ext cx="72072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sz="2400" b="1" dirty="0"/>
              <a:t>c</a:t>
            </a:r>
            <a:endParaRPr lang="en-US" sz="2400" b="1" dirty="0"/>
          </a:p>
        </p:txBody>
      </p:sp>
      <p:sp>
        <p:nvSpPr>
          <p:cNvPr id="20" name="Text Box 19"/>
          <p:cNvSpPr txBox="1"/>
          <p:nvPr/>
        </p:nvSpPr>
        <p:spPr>
          <a:xfrm>
            <a:off x="5628005" y="3872865"/>
            <a:ext cx="72072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sz="2400" b="1" dirty="0"/>
              <a:t>b</a:t>
            </a:r>
            <a:endParaRPr lang="en-US" sz="2400" b="1" dirty="0"/>
          </a:p>
        </p:txBody>
      </p:sp>
      <p:sp>
        <p:nvSpPr>
          <p:cNvPr id="21" name="Text Box 20"/>
          <p:cNvSpPr txBox="1"/>
          <p:nvPr/>
        </p:nvSpPr>
        <p:spPr>
          <a:xfrm>
            <a:off x="107315" y="3872865"/>
            <a:ext cx="72072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sz="2400" b="1" dirty="0"/>
              <a:t>a</a:t>
            </a:r>
            <a:endParaRPr sz="2400" b="1" dirty="0"/>
          </a:p>
        </p:txBody>
      </p:sp>
      <p:sp>
        <p:nvSpPr>
          <p:cNvPr id="22" name="Text Box 21"/>
          <p:cNvSpPr txBox="1"/>
          <p:nvPr/>
        </p:nvSpPr>
        <p:spPr>
          <a:xfrm>
            <a:off x="585470" y="6320155"/>
            <a:ext cx="72072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sz="2400" b="1" dirty="0"/>
              <a:t>d</a:t>
            </a:r>
            <a:endParaRPr lang="en-US" sz="2400" b="1" dirty="0"/>
          </a:p>
        </p:txBody>
      </p:sp>
      <p:sp>
        <p:nvSpPr>
          <p:cNvPr id="23" name="Text Box 22"/>
          <p:cNvSpPr txBox="1"/>
          <p:nvPr/>
        </p:nvSpPr>
        <p:spPr>
          <a:xfrm>
            <a:off x="10679430" y="6397625"/>
            <a:ext cx="72072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sz="2400" b="1" dirty="0"/>
              <a:t>e</a:t>
            </a:r>
            <a:endParaRPr lang="en-US" sz="2400" b="1" dirty="0"/>
          </a:p>
        </p:txBody>
      </p:sp>
      <p:sp>
        <p:nvSpPr>
          <p:cNvPr id="135186" name="Oval 18"/>
          <p:cNvSpPr/>
          <p:nvPr/>
        </p:nvSpPr>
        <p:spPr>
          <a:xfrm rot="-2111249">
            <a:off x="3374073" y="3069273"/>
            <a:ext cx="5229225" cy="1919287"/>
          </a:xfrm>
          <a:prstGeom prst="ellipse">
            <a:avLst/>
          </a:prstGeom>
          <a:solidFill>
            <a:srgbClr val="FFFF99"/>
          </a:solidFill>
          <a:ln w="38100" cap="flat" cmpd="dbl">
            <a:solidFill>
              <a:srgbClr val="00FFFF"/>
            </a:solidFill>
            <a:prstDash val="solid"/>
            <a:headEnd type="none" w="med" len="med"/>
            <a:tailEnd type="none" w="med" len="med"/>
          </a:ln>
        </p:spPr>
        <p:txBody>
          <a:bodyPr wrap="none" lIns="91387" tIns="45693" rIns="91387" bIns="45693" anchor="ctr" anchorCtr="0"/>
          <a:lstStyle>
            <a:lvl1pPr marL="341630" indent="-34163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1680" indent="-28448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1730" indent="-22733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598930" indent="-22733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6130" indent="-22733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marL="0" lvl="0" indent="0" algn="ctr" defTabSz="913130">
              <a:spcBef>
                <a:spcPct val="0"/>
              </a:spcBef>
              <a:buNone/>
            </a:pPr>
            <a:r>
              <a:rPr lang="en-US" altLang="en-US" sz="4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Energy sources</a:t>
            </a:r>
            <a:endParaRPr lang="en-US" altLang="en-US" sz="44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edge/>
      </p:transition>
    </mc:Choice>
    <mc:Fallback>
      <p:transition spd="slow">
        <p:wedg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30208 0.0202778 L -0.721823 0.378241 " pathEditMode="relative" rAng="0" ptsTypes="">
                                      <p:cBhvr>
                                        <p:cTn id="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6" y="1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30208 0.0202778 L 0.0113021 0.392407 " pathEditMode="relative" rAng="0" ptsTypes="">
                                      <p:cBhvr>
                                        <p:cTn id="1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" y="2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30208 0.0202778 L 0.15401 0.367222 " pathEditMode="relative" rAng="0" ptsTypes="">
                                      <p:cBhvr>
                                        <p:cTn id="1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6" y="1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30208 0.0202778 L -0.0155729 0.79787 " pathEditMode="relative" rAng="0" ptsTypes=""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6" y="1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03125 0.024537 L 0.552604 0.802685 " pathEditMode="relative" rAng="0" ptsTypes="">
                                      <p:cBhvr>
                                        <p:cTn id="2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2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35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1" bldLvl="0" animBg="1"/>
      <p:bldP spid="13" grpId="1" bldLvl="0" animBg="1"/>
      <p:bldP spid="15" grpId="1" bldLvl="0" animBg="1"/>
      <p:bldP spid="17" grpId="1" bldLvl="0" animBg="1"/>
      <p:bldP spid="19" grpId="1" bldLvl="0" animBg="1"/>
      <p:bldP spid="135186" grpId="0" animBg="1"/>
      <p:bldP spid="135186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9" name="Rectangle 7"/>
          <p:cNvSpPr/>
          <p:nvPr/>
        </p:nvSpPr>
        <p:spPr>
          <a:xfrm>
            <a:off x="2286000" y="0"/>
            <a:ext cx="8382000" cy="6858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algn="ctr" eaLnBrk="1" hangingPunct="1"/>
            <a:endParaRPr sz="3600" b="1" i="1" dirty="0">
              <a:solidFill>
                <a:srgbClr val="0000CC"/>
              </a:solidFill>
              <a:latin typeface="VNI-Vari" pitchFamily="2" charset="0"/>
            </a:endParaRPr>
          </a:p>
        </p:txBody>
      </p:sp>
      <p:sp>
        <p:nvSpPr>
          <p:cNvPr id="8201" name="WordArt 9"/>
          <p:cNvSpPr>
            <a:spLocks noTextEdit="1"/>
          </p:cNvSpPr>
          <p:nvPr/>
        </p:nvSpPr>
        <p:spPr>
          <a:xfrm>
            <a:off x="2171065" y="0"/>
            <a:ext cx="7848600" cy="1905000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14287"/>
              </a:avLst>
            </a:prstTxWarp>
            <a:normAutofit/>
          </a:bodyPr>
          <a:p>
            <a:pPr algn="ctr"/>
            <a:r>
              <a:rPr lang="en-US" sz="2000" b="1"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VNI-Centur" charset="0"/>
                <a:ea typeface="VNI-Centur" charset="0"/>
              </a:rPr>
              <a:t>UNIT 10: ENERGY SOURCES</a:t>
            </a:r>
            <a:endParaRPr lang="en-US" sz="2000" b="1"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VNI-Centur" charset="0"/>
              <a:ea typeface="VNI-Centur" charset="0"/>
            </a:endParaRPr>
          </a:p>
          <a:p>
            <a:pPr algn="ctr"/>
            <a:r>
              <a:rPr lang="en-US" sz="2000" b="1"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VNI-Centur" charset="0"/>
                <a:ea typeface="VNI-Centur" charset="0"/>
              </a:rPr>
              <a:t>Period 80: Getting started</a:t>
            </a:r>
            <a:endParaRPr lang="en-US" sz="2000" b="1"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VNI-Centur" charset="0"/>
              <a:ea typeface="VNI-Centur" charset="0"/>
            </a:endParaRPr>
          </a:p>
        </p:txBody>
      </p:sp>
      <p:sp>
        <p:nvSpPr>
          <p:cNvPr id="8202" name="Text Box 11"/>
          <p:cNvSpPr txBox="1"/>
          <p:nvPr/>
        </p:nvSpPr>
        <p:spPr>
          <a:xfrm>
            <a:off x="2667000" y="1905000"/>
            <a:ext cx="121920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endParaRPr dirty="0">
              <a:latin typeface="Arial" panose="020B0604020202020204" pitchFamily="34" charset="0"/>
            </a:endParaRPr>
          </a:p>
        </p:txBody>
      </p:sp>
      <p:pic>
        <p:nvPicPr>
          <p:cNvPr id="3" name="Picture 2" descr="nang-luong-xanh-nguon-nang-luong-cua-tu-do-va-hoa-binh-18294714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35" y="1904365"/>
            <a:ext cx="12192000" cy="49542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881;p31"/>
          <p:cNvSpPr txBox="1"/>
          <p:nvPr/>
        </p:nvSpPr>
        <p:spPr>
          <a:xfrm>
            <a:off x="1737446" y="4533735"/>
            <a:ext cx="4666733" cy="657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energy </a:t>
            </a:r>
            <a:r>
              <a:rPr lang="en-US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source (n</a:t>
            </a:r>
            <a:r>
              <a:rPr lang="en-US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endParaRPr lang="en-US" sz="4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213961" y="4546035"/>
            <a:ext cx="4050892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Nguồn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endParaRPr lang="en-US" sz="3600" b="1" dirty="0" err="1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41589" y="76459"/>
            <a:ext cx="3473571" cy="64516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effectLst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effectLst>
                  <a:glow rad="88900">
                    <a:schemeClr val="bg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* Vocabulary</a:t>
            </a:r>
            <a:endParaRPr lang="en-US" sz="3600" b="1" dirty="0">
              <a:effectLst>
                <a:glow rad="88900">
                  <a:schemeClr val="bg1"/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Hình ảnh 8"/>
          <p:cNvPicPr>
            <a:picLocks noChangeAspect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4303" y="412939"/>
            <a:ext cx="4083373" cy="38963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881;p31"/>
          <p:cNvSpPr txBox="1"/>
          <p:nvPr/>
        </p:nvSpPr>
        <p:spPr>
          <a:xfrm>
            <a:off x="3947440" y="4664722"/>
            <a:ext cx="2937679" cy="657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coal </a:t>
            </a:r>
            <a:r>
              <a:rPr lang="en-US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</a:t>
            </a:r>
            <a:r>
              <a:rPr lang="en-US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  <a:endParaRPr lang="en-US" sz="4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219283" y="4705301"/>
            <a:ext cx="222219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Than </a:t>
            </a:r>
            <a:r>
              <a:rPr lang="en-US" sz="3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đá</a:t>
            </a:r>
            <a:endParaRPr lang="en-US" sz="3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Hình ảnh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0844" y="330064"/>
            <a:ext cx="4050892" cy="405089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41589" y="76459"/>
            <a:ext cx="3473571" cy="646331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effectLst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effectLst>
                  <a:glow rad="88900">
                    <a:schemeClr val="bg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* Vocabulary</a:t>
            </a:r>
            <a:endParaRPr lang="en-US" sz="3600" b="1" dirty="0" smtClean="0">
              <a:effectLst>
                <a:glow rad="88900">
                  <a:schemeClr val="bg1"/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881;p31"/>
          <p:cNvSpPr txBox="1"/>
          <p:nvPr/>
        </p:nvSpPr>
        <p:spPr>
          <a:xfrm>
            <a:off x="2823546" y="5030168"/>
            <a:ext cx="5231128" cy="657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renewable </a:t>
            </a:r>
            <a:r>
              <a:rPr lang="en-US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</a:t>
            </a:r>
            <a:r>
              <a:rPr lang="en-US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  <a:endParaRPr lang="en-US" sz="4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103468" y="5160151"/>
            <a:ext cx="48320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ó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tái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41680" y="76200"/>
            <a:ext cx="2955925" cy="64516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effectLst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effectLst>
                  <a:glow rad="88900">
                    <a:schemeClr val="bg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* Vocabulary</a:t>
            </a:r>
            <a:endParaRPr lang="en-US" sz="3600" b="1" dirty="0" smtClean="0">
              <a:effectLst>
                <a:glow rad="88900">
                  <a:schemeClr val="bg1"/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Impacts of renewable energy projects | Deccan Herald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8440" y="522868"/>
            <a:ext cx="4795025" cy="4501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41589" y="76459"/>
            <a:ext cx="3473571" cy="646331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effectLst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* Vocabulary</a:t>
            </a:r>
            <a:endParaRPr lang="en-US" sz="3600" b="1" dirty="0">
              <a:effectLst>
                <a:glow rad="88900">
                  <a:schemeClr val="bg1"/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60309" y="1629529"/>
            <a:ext cx="309764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replace (v): </a:t>
            </a:r>
            <a:endParaRPr lang="en-US" sz="4000" b="1" dirty="0">
              <a:solidFill>
                <a:srgbClr val="00206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386431" y="1629529"/>
            <a:ext cx="48320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4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4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</a:t>
            </a:r>
            <a:r>
              <a:rPr lang="en-US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thế</a:t>
            </a:r>
            <a:endParaRPr lang="en-US" sz="4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 Box 1"/>
          <p:cNvSpPr txBox="1"/>
          <p:nvPr/>
        </p:nvSpPr>
        <p:spPr>
          <a:xfrm>
            <a:off x="1765300" y="3154045"/>
            <a:ext cx="8500110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just"/>
            <a:r>
              <a:rPr lang="vi-V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o put something or someone in the place of something or someone</a:t>
            </a:r>
            <a:endParaRPr 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2" grpId="0"/>
      <p:bldP spid="2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7" name="Google Shape;1881;p31"/>
          <p:cNvSpPr txBox="1"/>
          <p:nvPr/>
        </p:nvSpPr>
        <p:spPr>
          <a:xfrm>
            <a:off x="1100847" y="1649862"/>
            <a:ext cx="4605367" cy="657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run out of </a:t>
            </a:r>
            <a:r>
              <a:rPr lang="en-US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4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phr</a:t>
            </a:r>
            <a:r>
              <a:rPr lang="en-US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</a:t>
            </a:r>
            <a:r>
              <a:rPr lang="en-US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  <a:endParaRPr lang="en-US" sz="4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496569" y="1752191"/>
            <a:ext cx="40508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4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4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ạn</a:t>
            </a:r>
            <a:r>
              <a:rPr lang="en-US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kiệt</a:t>
            </a:r>
            <a:endParaRPr lang="en-US" sz="4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41589" y="76459"/>
            <a:ext cx="3473571" cy="646331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effectLst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* Vocabulary</a:t>
            </a:r>
            <a:endParaRPr lang="en-US" sz="3600" b="1" dirty="0">
              <a:effectLst>
                <a:glow rad="88900">
                  <a:schemeClr val="bg1"/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Content Placeholder 2" descr="1000_F_277728913_JBsSJAZ9wvGucHawPA9YzupImIvBXDvh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5866130" y="933450"/>
            <a:ext cx="6325870" cy="4991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1193181" y="1012532"/>
          <a:ext cx="10203364" cy="4611896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3282823"/>
                <a:gridCol w="3038828"/>
                <a:gridCol w="3881713"/>
              </a:tblGrid>
              <a:tr h="805775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New words</a:t>
                      </a:r>
                      <a:endParaRPr lang="en-US" sz="32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Pronunciation</a:t>
                      </a:r>
                      <a:endParaRPr lang="en-US" sz="32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Meaning</a:t>
                      </a:r>
                      <a:endParaRPr lang="en-US" sz="32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89157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3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energy source (n)</a:t>
                      </a:r>
                      <a:endParaRPr lang="en-US" sz="3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/ˈ</a:t>
                      </a:r>
                      <a:r>
                        <a:rPr lang="en-US" sz="28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enədʒi</a:t>
                      </a:r>
                      <a:r>
                        <a:rPr lang="en-US" sz="2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sz="28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sɔːs</a:t>
                      </a:r>
                      <a:r>
                        <a:rPr lang="en-US" sz="2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/</a:t>
                      </a:r>
                      <a:endParaRPr lang="en-US" sz="28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nguồn</a:t>
                      </a:r>
                      <a:r>
                        <a:rPr lang="en-US" sz="3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2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năng</a:t>
                      </a:r>
                      <a:r>
                        <a:rPr lang="en-US" sz="3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2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lượng</a:t>
                      </a:r>
                      <a:endParaRPr lang="en-US" sz="32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86200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3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coal (n)</a:t>
                      </a:r>
                      <a:endParaRPr lang="en-US" sz="3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/</a:t>
                      </a:r>
                      <a:r>
                        <a:rPr lang="en-US" sz="28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kəʊl</a:t>
                      </a:r>
                      <a:r>
                        <a:rPr lang="en-US" sz="2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/</a:t>
                      </a:r>
                      <a:endParaRPr lang="en-US" sz="28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3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than </a:t>
                      </a:r>
                      <a:r>
                        <a:rPr lang="en-US" sz="32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đá</a:t>
                      </a:r>
                      <a:endParaRPr lang="en-US" sz="32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102627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3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renewable (adj)</a:t>
                      </a:r>
                      <a:endParaRPr lang="en-US" sz="3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/</a:t>
                      </a:r>
                      <a:r>
                        <a:rPr lang="en-US" sz="28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rɪˈnjuːəbl</a:t>
                      </a:r>
                      <a:r>
                        <a:rPr lang="en-US" sz="2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/</a:t>
                      </a:r>
                      <a:endParaRPr lang="en-US" sz="28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32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có</a:t>
                      </a:r>
                      <a:r>
                        <a:rPr lang="en-US" sz="3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2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thể</a:t>
                      </a:r>
                      <a:r>
                        <a:rPr lang="en-US" sz="3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2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tái</a:t>
                      </a:r>
                      <a:r>
                        <a:rPr lang="en-US" sz="3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2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tạo</a:t>
                      </a:r>
                      <a:r>
                        <a:rPr lang="en-US" sz="3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2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được</a:t>
                      </a:r>
                      <a:endParaRPr lang="vi-VN" sz="32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102627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3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run out </a:t>
                      </a:r>
                      <a:r>
                        <a:rPr lang="en-US" sz="32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of</a:t>
                      </a:r>
                      <a:r>
                        <a:rPr lang="en-US" sz="32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2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3200" b="1" kern="12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phr</a:t>
                      </a:r>
                      <a:r>
                        <a:rPr lang="en-US" sz="32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v)</a:t>
                      </a:r>
                      <a:endParaRPr lang="en-US" sz="3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2800" b="0" kern="12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rʌn</a:t>
                      </a:r>
                      <a:r>
                        <a:rPr lang="en-US" sz="28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kern="12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aʊt</a:t>
                      </a:r>
                      <a:r>
                        <a:rPr lang="en-US" sz="28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kern="12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ɒv</a:t>
                      </a:r>
                      <a:r>
                        <a:rPr lang="en-US" sz="28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/ </a:t>
                      </a:r>
                      <a:endParaRPr lang="en-US" sz="28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28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32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cạn</a:t>
                      </a:r>
                      <a:r>
                        <a:rPr lang="en-US" sz="3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2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kiệt</a:t>
                      </a:r>
                      <a:endParaRPr lang="vi-VN" sz="32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41589" y="76459"/>
            <a:ext cx="3473571" cy="646331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effectLst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effectLst>
                  <a:glow rad="88900">
                    <a:schemeClr val="bg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* Vocabulary</a:t>
            </a:r>
            <a:endParaRPr lang="en-US" sz="3600" b="1" dirty="0" smtClean="0">
              <a:effectLst>
                <a:glow rad="88900">
                  <a:schemeClr val="bg1"/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1193181" y="5635579"/>
          <a:ext cx="10203364" cy="1026273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3282823"/>
                <a:gridCol w="3038828"/>
                <a:gridCol w="3881713"/>
              </a:tblGrid>
              <a:tr h="102627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3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replace (v) </a:t>
                      </a:r>
                      <a:endParaRPr lang="en-US" sz="3600" b="1" kern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endParaRPr lang="en-US" sz="28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2800" b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rɪˈpleɪs</a:t>
                      </a:r>
                      <a:r>
                        <a:rPr lang="en-US" sz="2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endParaRPr lang="en-US" sz="28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3200" b="0" kern="12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Thay</a:t>
                      </a:r>
                      <a:r>
                        <a:rPr lang="en-US" sz="32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200" b="0" kern="12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thế</a:t>
                      </a:r>
                      <a:endParaRPr lang="vi-VN" sz="32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98" name="Text Box 26"/>
          <p:cNvSpPr txBox="1">
            <a:spLocks noChangeArrowheads="1"/>
          </p:cNvSpPr>
          <p:nvPr/>
        </p:nvSpPr>
        <p:spPr bwMode="auto">
          <a:xfrm>
            <a:off x="10363200" y="0"/>
            <a:ext cx="304800" cy="3683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>
            <a:spAutoFit/>
          </a:bodyPr>
          <a:lstStyle/>
          <a:p>
            <a:pPr marR="0" defTabSz="914400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kumimoji="0" lang="en-US" kern="1200" cap="none" spc="0" normalizeH="0" baseline="0" noProof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</a:t>
            </a:r>
            <a:endParaRPr kumimoji="0" lang="en-US" kern="1200" cap="none" spc="0" normalizeH="0" baseline="0" noProof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5375" name="WordArt 5"/>
          <p:cNvSpPr>
            <a:spLocks noTextEdit="1"/>
          </p:cNvSpPr>
          <p:nvPr/>
        </p:nvSpPr>
        <p:spPr>
          <a:xfrm>
            <a:off x="2971800" y="76200"/>
            <a:ext cx="6496050" cy="7889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p>
            <a:pPr algn="ctr"/>
            <a:r>
              <a:rPr lang="en-US" sz="3600">
                <a:ln w="12700" cap="flat" cmpd="sng">
                  <a:solidFill>
                    <a:srgbClr val="EAEAEA"/>
                  </a:solidFill>
                  <a:prstDash val="solid"/>
                  <a:headEnd type="none" w="med" len="med"/>
                  <a:tailEnd type="none" w="med" len="med"/>
                </a:ln>
                <a:gradFill rotWithShape="1">
                  <a:gsLst>
                    <a:gs pos="0">
                      <a:srgbClr val="A603AB">
                        <a:alpha val="100000"/>
                      </a:srgbClr>
                    </a:gs>
                    <a:gs pos="12000">
                      <a:srgbClr val="E81766">
                        <a:alpha val="100000"/>
                      </a:srgbClr>
                    </a:gs>
                    <a:gs pos="27000">
                      <a:srgbClr val="EE3F17">
                        <a:alpha val="100000"/>
                      </a:srgbClr>
                    </a:gs>
                    <a:gs pos="48000">
                      <a:srgbClr val="FFFF00">
                        <a:alpha val="100000"/>
                      </a:srgbClr>
                    </a:gs>
                    <a:gs pos="64999">
                      <a:srgbClr val="1A8D48">
                        <a:alpha val="100000"/>
                      </a:srgbClr>
                    </a:gs>
                    <a:gs pos="78999">
                      <a:srgbClr val="0819FB">
                        <a:alpha val="100000"/>
                      </a:srgbClr>
                    </a:gs>
                    <a:gs pos="100000">
                      <a:srgbClr val="A603AB">
                        <a:alpha val="100000"/>
                      </a:srgbClr>
                    </a:gs>
                  </a:gsLst>
                  <a:lin ang="0" scaled="1"/>
                  <a:tileRect/>
                </a:gradFill>
                <a:effectLst>
                  <a:outerShdw dist="35921" dir="2699999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 panose="020B0A04020102020204" charset="0"/>
                <a:ea typeface="Arial Black" panose="020B0A04020102020204" charset="0"/>
              </a:rPr>
              <a:t>Checking vocabulary</a:t>
            </a:r>
            <a:endParaRPr lang="en-US" sz="3600">
              <a:ln w="12700" cap="flat" cmpd="sng">
                <a:solidFill>
                  <a:srgbClr val="EAEAEA"/>
                </a:solidFill>
                <a:prstDash val="solid"/>
                <a:headEnd type="none" w="med" len="med"/>
                <a:tailEnd type="none" w="med" len="med"/>
              </a:ln>
              <a:gradFill rotWithShape="1">
                <a:gsLst>
                  <a:gs pos="0">
                    <a:srgbClr val="A603AB">
                      <a:alpha val="100000"/>
                    </a:srgbClr>
                  </a:gs>
                  <a:gs pos="12000">
                    <a:srgbClr val="E81766">
                      <a:alpha val="100000"/>
                    </a:srgbClr>
                  </a:gs>
                  <a:gs pos="27000">
                    <a:srgbClr val="EE3F17">
                      <a:alpha val="100000"/>
                    </a:srgbClr>
                  </a:gs>
                  <a:gs pos="48000">
                    <a:srgbClr val="FFFF00">
                      <a:alpha val="100000"/>
                    </a:srgbClr>
                  </a:gs>
                  <a:gs pos="64999">
                    <a:srgbClr val="1A8D48">
                      <a:alpha val="100000"/>
                    </a:srgbClr>
                  </a:gs>
                  <a:gs pos="78999">
                    <a:srgbClr val="0819FB">
                      <a:alpha val="100000"/>
                    </a:srgbClr>
                  </a:gs>
                  <a:gs pos="100000">
                    <a:srgbClr val="A603AB">
                      <a:alpha val="100000"/>
                    </a:srgbClr>
                  </a:gs>
                </a:gsLst>
                <a:lin ang="0" scaled="1"/>
                <a:tileRect/>
              </a:gradFill>
              <a:effectLst>
                <a:outerShdw dist="35921" dir="2699999" sy="50000" kx="2115830" algn="bl" rotWithShape="0">
                  <a:srgbClr val="C0C0C0">
                    <a:alpha val="79999"/>
                  </a:srgbClr>
                </a:outerShdw>
              </a:effectLst>
              <a:latin typeface="Arial Black" panose="020B0A04020102020204" charset="0"/>
              <a:ea typeface="Arial Black" panose="020B0A04020102020204" charset="0"/>
            </a:endParaRPr>
          </a:p>
        </p:txBody>
      </p:sp>
      <p:sp>
        <p:nvSpPr>
          <p:cNvPr id="15376" name="WordArt 18" descr="Green marble"/>
          <p:cNvSpPr>
            <a:spLocks noTextEdit="1"/>
          </p:cNvSpPr>
          <p:nvPr/>
        </p:nvSpPr>
        <p:spPr>
          <a:xfrm>
            <a:off x="4038600" y="838200"/>
            <a:ext cx="4438650" cy="7048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p>
            <a:pPr algn="ctr"/>
            <a:r>
              <a:rPr lang="en-US" sz="4400" b="1" i="1">
                <a:ln w="9525" cap="sq" cmpd="sng">
                  <a:solidFill>
                    <a:srgbClr val="FFFF00"/>
                  </a:solidFill>
                  <a:prstDash val="solid"/>
                  <a:miter/>
                  <a:headEnd type="none" w="sm" len="sm"/>
                  <a:tailEnd type="none" w="sm" len="sm"/>
                </a:ln>
                <a:blipFill rotWithShape="1">
                  <a:blip r:embed="rId1"/>
                </a:blipFill>
                <a:effectLst>
                  <a:outerShdw dist="35921" dir="2699999" algn="ctr" rotWithShape="0">
                    <a:srgbClr val="808080">
                      <a:alpha val="79999"/>
                    </a:srgbClr>
                  </a:outerShdw>
                </a:effectLst>
                <a:latin typeface="Times New Roman" panose="02020603050405020304" pitchFamily="18" charset="0"/>
                <a:ea typeface="Arial Black" panose="020B0A04020102020204" charset="0"/>
                <a:cs typeface="Times New Roman" panose="02020603050405020304" pitchFamily="18" charset="0"/>
              </a:rPr>
              <a:t>Matching</a:t>
            </a:r>
            <a:endParaRPr lang="en-US" sz="4400" b="1" i="1">
              <a:ln w="9525" cap="sq" cmpd="sng">
                <a:solidFill>
                  <a:srgbClr val="FFFF00"/>
                </a:solidFill>
                <a:prstDash val="solid"/>
                <a:miter/>
                <a:headEnd type="none" w="sm" len="sm"/>
                <a:tailEnd type="none" w="sm" len="sm"/>
              </a:ln>
              <a:blipFill rotWithShape="1">
                <a:blip r:embed="rId1"/>
              </a:blipFill>
              <a:effectLst>
                <a:outerShdw dist="35921" dir="2699999" algn="ctr" rotWithShape="0">
                  <a:srgbClr val="808080">
                    <a:alpha val="79999"/>
                  </a:srgbClr>
                </a:outerShdw>
              </a:effectLst>
              <a:latin typeface="Times New Roman" panose="02020603050405020304" pitchFamily="18" charset="0"/>
              <a:ea typeface="Arial Black" panose="020B0A04020102020204" charset="0"/>
              <a:cs typeface="Times New Roman" panose="02020603050405020304" pitchFamily="18" charset="0"/>
            </a:endParaRPr>
          </a:p>
        </p:txBody>
      </p:sp>
      <p:sp>
        <p:nvSpPr>
          <p:cNvPr id="8" name="Rectangles 7"/>
          <p:cNvSpPr/>
          <p:nvPr/>
        </p:nvSpPr>
        <p:spPr>
          <a:xfrm>
            <a:off x="723265" y="2078990"/>
            <a:ext cx="3333115" cy="47434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vi-VN" altLang="en-US" sz="2800" b="1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energy source (</a:t>
            </a:r>
            <a:r>
              <a:rPr lang="vi-VN" altLang="en-US" sz="2800" b="1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n)</a:t>
            </a:r>
            <a:endParaRPr lang="vi-VN" altLang="en-US" sz="2800" b="1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9" name="Rectangles 8"/>
          <p:cNvSpPr/>
          <p:nvPr/>
        </p:nvSpPr>
        <p:spPr>
          <a:xfrm>
            <a:off x="706120" y="4534535"/>
            <a:ext cx="3349625" cy="47434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vi-VN" altLang="en-US" sz="2800" b="1" noProof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replace (</a:t>
            </a:r>
            <a:r>
              <a:rPr lang="vi-VN" altLang="en-US" sz="2800" b="1" noProof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v)</a:t>
            </a:r>
            <a:endParaRPr lang="vi-VN" altLang="en-US" sz="2800" b="1" noProof="0" smtClean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Times New Roman" panose="02020603050405020304" pitchFamily="18" charset="0"/>
              <a:sym typeface="+mn-ea"/>
            </a:endParaRPr>
          </a:p>
        </p:txBody>
      </p:sp>
      <p:sp>
        <p:nvSpPr>
          <p:cNvPr id="10" name="Rectangles 9"/>
          <p:cNvSpPr/>
          <p:nvPr/>
        </p:nvSpPr>
        <p:spPr>
          <a:xfrm>
            <a:off x="7124065" y="3672840"/>
            <a:ext cx="3115310" cy="47434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vi-VN" altLang="en-US" sz="2800" b="1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thay </a:t>
            </a:r>
            <a:r>
              <a:rPr lang="vi-VN" altLang="en-US" sz="2800" b="1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thế</a:t>
            </a:r>
            <a:endParaRPr lang="vi-VN" altLang="en-US" sz="2800" b="1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sym typeface="+mn-ea"/>
            </a:endParaRPr>
          </a:p>
        </p:txBody>
      </p:sp>
      <p:sp>
        <p:nvSpPr>
          <p:cNvPr id="11" name="Rectangles 10"/>
          <p:cNvSpPr/>
          <p:nvPr/>
        </p:nvSpPr>
        <p:spPr>
          <a:xfrm>
            <a:off x="7124065" y="2078990"/>
            <a:ext cx="3115310" cy="47434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vi-VN" altLang="en-US" sz="2800" b="1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cạn </a:t>
            </a:r>
            <a:r>
              <a:rPr lang="vi-VN" altLang="en-US" sz="2800" b="1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kiệt</a:t>
            </a:r>
            <a:endParaRPr lang="vi-VN" altLang="en-US" sz="2800" b="1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sym typeface="+mn-ea"/>
            </a:endParaRPr>
          </a:p>
        </p:txBody>
      </p:sp>
      <p:sp>
        <p:nvSpPr>
          <p:cNvPr id="12" name="Rectangles 11"/>
          <p:cNvSpPr/>
          <p:nvPr/>
        </p:nvSpPr>
        <p:spPr>
          <a:xfrm>
            <a:off x="706120" y="3672840"/>
            <a:ext cx="3332480" cy="47434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vi-VN" altLang="en-US" sz="2800" b="1" noProof="0" smtClean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renewable (</a:t>
            </a:r>
            <a:r>
              <a:rPr lang="vi-VN" altLang="en-US" sz="2800" b="1" noProof="0" smtClean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adj)</a:t>
            </a:r>
            <a:endParaRPr lang="vi-VN" altLang="en-US" sz="2800" b="1" noProof="0" smtClean="0">
              <a:ln>
                <a:noFill/>
              </a:ln>
              <a:solidFill>
                <a:srgbClr val="0066FF"/>
              </a:solidFill>
              <a:effectLst/>
              <a:uLnTx/>
              <a:uFillTx/>
              <a:latin typeface="Times New Roman" panose="02020603050405020304" pitchFamily="18" charset="0"/>
              <a:sym typeface="+mn-ea"/>
            </a:endParaRPr>
          </a:p>
        </p:txBody>
      </p:sp>
      <p:sp>
        <p:nvSpPr>
          <p:cNvPr id="13" name="Rectangles 12"/>
          <p:cNvSpPr/>
          <p:nvPr/>
        </p:nvSpPr>
        <p:spPr>
          <a:xfrm>
            <a:off x="7124065" y="2811145"/>
            <a:ext cx="3115310" cy="47434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vi-VN" altLang="en-US" sz="2800" b="1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có thể tái tạo </a:t>
            </a:r>
            <a:r>
              <a:rPr lang="vi-VN" altLang="en-US" sz="2800" b="1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được </a:t>
            </a:r>
            <a:endParaRPr lang="vi-VN" altLang="en-US" sz="2800" b="1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sym typeface="+mn-ea"/>
            </a:endParaRPr>
          </a:p>
        </p:txBody>
      </p:sp>
      <p:sp>
        <p:nvSpPr>
          <p:cNvPr id="14" name="Rectangles 13"/>
          <p:cNvSpPr/>
          <p:nvPr/>
        </p:nvSpPr>
        <p:spPr>
          <a:xfrm>
            <a:off x="706120" y="2811145"/>
            <a:ext cx="3332480" cy="47434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vi-VN" altLang="en-US" sz="2800" b="1" noProof="0" smtClean="0">
                <a:ln>
                  <a:noFill/>
                </a:ln>
                <a:solidFill>
                  <a:schemeClr val="hlink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coal (n)</a:t>
            </a:r>
            <a:r>
              <a:rPr lang="en-US" sz="2800" b="1" noProof="0" smtClean="0">
                <a:ln>
                  <a:noFill/>
                </a:ln>
                <a:solidFill>
                  <a:schemeClr val="hlink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 </a:t>
            </a:r>
            <a:endParaRPr lang="en-US" sz="28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s 14"/>
          <p:cNvSpPr/>
          <p:nvPr/>
        </p:nvSpPr>
        <p:spPr>
          <a:xfrm>
            <a:off x="7136130" y="4553585"/>
            <a:ext cx="3115310" cy="47434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nguồn</a:t>
            </a:r>
            <a:r>
              <a:rPr lang="vi-VN" alt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vi-VN" altLang="en-US" sz="2800" b="1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năng </a:t>
            </a:r>
            <a:r>
              <a:rPr lang="vi-VN" altLang="en-US" sz="2800" b="1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lượng</a:t>
            </a:r>
            <a:endParaRPr lang="vi-VN" altLang="en-US" sz="2800" b="1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sym typeface="+mn-ea"/>
            </a:endParaRPr>
          </a:p>
        </p:txBody>
      </p:sp>
      <p:sp>
        <p:nvSpPr>
          <p:cNvPr id="16" name="Rectangles 15"/>
          <p:cNvSpPr/>
          <p:nvPr/>
        </p:nvSpPr>
        <p:spPr>
          <a:xfrm>
            <a:off x="706120" y="5396230"/>
            <a:ext cx="3368040" cy="47434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vi-VN" altLang="en-US" sz="2800" b="1" noProof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run out of (ph.</a:t>
            </a:r>
            <a:r>
              <a:rPr lang="vi-VN" altLang="en-US" sz="2800" b="1" noProof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v)</a:t>
            </a:r>
            <a:endParaRPr lang="vi-VN" altLang="en-US" sz="2800" b="1" noProof="0" smtClean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Times New Roman" panose="02020603050405020304" pitchFamily="18" charset="0"/>
              <a:sym typeface="+mn-ea"/>
            </a:endParaRPr>
          </a:p>
        </p:txBody>
      </p:sp>
      <p:sp>
        <p:nvSpPr>
          <p:cNvPr id="17" name="Rectangles 16"/>
          <p:cNvSpPr/>
          <p:nvPr/>
        </p:nvSpPr>
        <p:spPr>
          <a:xfrm>
            <a:off x="7124065" y="5396230"/>
            <a:ext cx="3115310" cy="47434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vi-VN" altLang="en-US" sz="2800" b="1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than </a:t>
            </a:r>
            <a:r>
              <a:rPr lang="vi-VN" altLang="en-US" sz="2800" b="1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đá</a:t>
            </a:r>
            <a:endParaRPr lang="vi-VN" altLang="en-US" sz="2800" b="1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sym typeface="+mn-ea"/>
            </a:endParaRPr>
          </a:p>
        </p:txBody>
      </p:sp>
      <p:cxnSp>
        <p:nvCxnSpPr>
          <p:cNvPr id="18" name="Straight Arrow Connector 17"/>
          <p:cNvCxnSpPr>
            <a:stCxn id="8" idx="3"/>
            <a:endCxn id="15" idx="1"/>
          </p:cNvCxnSpPr>
          <p:nvPr/>
        </p:nvCxnSpPr>
        <p:spPr>
          <a:xfrm>
            <a:off x="4056380" y="2316480"/>
            <a:ext cx="3079750" cy="247459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4" idx="3"/>
            <a:endCxn id="17" idx="1"/>
          </p:cNvCxnSpPr>
          <p:nvPr/>
        </p:nvCxnSpPr>
        <p:spPr>
          <a:xfrm>
            <a:off x="4038600" y="3048635"/>
            <a:ext cx="3085465" cy="2585085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2" idx="3"/>
            <a:endCxn id="13" idx="1"/>
          </p:cNvCxnSpPr>
          <p:nvPr/>
        </p:nvCxnSpPr>
        <p:spPr>
          <a:xfrm flipV="1">
            <a:off x="4038600" y="3048635"/>
            <a:ext cx="3085465" cy="861695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9" idx="3"/>
            <a:endCxn id="10" idx="1"/>
          </p:cNvCxnSpPr>
          <p:nvPr/>
        </p:nvCxnSpPr>
        <p:spPr>
          <a:xfrm flipV="1">
            <a:off x="4055745" y="3910330"/>
            <a:ext cx="3068320" cy="86169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16" idx="3"/>
            <a:endCxn id="11" idx="1"/>
          </p:cNvCxnSpPr>
          <p:nvPr/>
        </p:nvCxnSpPr>
        <p:spPr>
          <a:xfrm flipV="1">
            <a:off x="4074160" y="2316480"/>
            <a:ext cx="3049905" cy="3317240"/>
          </a:xfrm>
          <a:prstGeom prst="straightConnector1">
            <a:avLst/>
          </a:prstGeom>
          <a:ln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</a:gra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1" animBg="1"/>
      <p:bldP spid="13" grpId="1" animBg="1"/>
      <p:bldP spid="10" grpId="1" animBg="1"/>
      <p:bldP spid="15" grpId="1" animBg="1"/>
      <p:bldP spid="17" grpId="1" animBg="1"/>
      <p:bldP spid="8" grpId="1" animBg="1"/>
      <p:bldP spid="14" grpId="1" animBg="1"/>
      <p:bldP spid="12" grpId="1" animBg="1"/>
      <p:bldP spid="9" grpId="1" animBg="1"/>
      <p:bldP spid="16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6"/>
          <p:cNvSpPr txBox="1"/>
          <p:nvPr/>
        </p:nvSpPr>
        <p:spPr>
          <a:xfrm>
            <a:off x="1095900" y="175521"/>
            <a:ext cx="39487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4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 Box 1"/>
          <p:cNvSpPr txBox="1"/>
          <p:nvPr/>
        </p:nvSpPr>
        <p:spPr>
          <a:xfrm>
            <a:off x="1185545" y="1228725"/>
            <a:ext cx="910907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1. Who are they in the conversation</a:t>
            </a:r>
            <a:r>
              <a:rPr lang="vi-V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?</a:t>
            </a:r>
            <a:endParaRPr lang="en-US" sz="32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32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1285875" y="1991360"/>
            <a:ext cx="91090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They are Lan and Mr. Tan.</a:t>
            </a:r>
            <a:endParaRPr lang="en-US" altLang="en-US" sz="32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Box 4"/>
          <p:cNvSpPr txBox="1"/>
          <p:nvPr/>
        </p:nvSpPr>
        <p:spPr>
          <a:xfrm>
            <a:off x="1285875" y="2738755"/>
            <a:ext cx="100895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2. What are Lan and Mr. Tan (her father) talking about?</a:t>
            </a:r>
            <a:endParaRPr lang="en-US" sz="32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Content Placeholder 13" descr="277448a877a33e8d0efc778025291c86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907540" y="3408045"/>
            <a:ext cx="4064000" cy="32346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  <p:bldP spid="5" grpId="0"/>
      <p:bldP spid="5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ình ảnh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65" y="798195"/>
            <a:ext cx="11938635" cy="5977890"/>
          </a:xfrm>
          <a:prstGeom prst="rect">
            <a:avLst/>
          </a:prstGeom>
        </p:spPr>
      </p:pic>
      <p:sp>
        <p:nvSpPr>
          <p:cNvPr id="9" name="Rounded Rectangle 15"/>
          <p:cNvSpPr/>
          <p:nvPr/>
        </p:nvSpPr>
        <p:spPr>
          <a:xfrm>
            <a:off x="946471" y="295836"/>
            <a:ext cx="499872" cy="502606"/>
          </a:xfrm>
          <a:prstGeom prst="roundRect">
            <a:avLst/>
          </a:prstGeom>
          <a:solidFill>
            <a:srgbClr val="0FB7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8DA4"/>
              </a:solidFill>
            </a:endParaRPr>
          </a:p>
        </p:txBody>
      </p:sp>
      <p:sp>
        <p:nvSpPr>
          <p:cNvPr id="10" name="TextBox 16"/>
          <p:cNvSpPr txBox="1"/>
          <p:nvPr/>
        </p:nvSpPr>
        <p:spPr>
          <a:xfrm>
            <a:off x="999256" y="179238"/>
            <a:ext cx="394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1</a:t>
            </a:r>
            <a:endParaRPr lang="en-US" sz="4000" b="1" dirty="0">
              <a:solidFill>
                <a:schemeClr val="bg1"/>
              </a:solidFill>
              <a:latin typeface="Myriad Pro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446343" y="295836"/>
            <a:ext cx="3033712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Listen and read</a:t>
            </a:r>
            <a:endParaRPr lang="en-US" sz="2400" b="1" dirty="0">
              <a:solidFill>
                <a:srgbClr val="FF0000"/>
              </a:solidFill>
              <a:effectLst>
                <a:glow rad="88900">
                  <a:schemeClr val="bg1"/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069 - Part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632440" y="179070"/>
            <a:ext cx="412750" cy="412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5731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78000">
                <p:cTn id="7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0" name="Content Placeholder 99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0" y="635"/>
            <a:ext cx="12192000" cy="685736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en-US" altLang="vi-VN" b="1">
                <a:latin typeface="Times New Roman" panose="02020603050405020304" pitchFamily="18" charset="0"/>
                <a:cs typeface="Times New Roman" panose="02020603050405020304" pitchFamily="18" charset="0"/>
              </a:rPr>
              <a:t>2. What are Lan and her father talking about?</a:t>
            </a:r>
            <a:endParaRPr lang="en-US" altLang="vi-VN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2230755" y="1623060"/>
            <a:ext cx="807402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000" b="1"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=&gt; Energy sources</a:t>
            </a:r>
            <a:endParaRPr lang="en-US" sz="4000" b="1">
              <a:gradFill>
                <a:gsLst>
                  <a:gs pos="0">
                    <a:srgbClr val="FE4444"/>
                  </a:gs>
                  <a:gs pos="100000">
                    <a:srgbClr val="832B2B"/>
                  </a:gs>
                </a:gsLst>
                <a:lin scaled="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5" name="Hình ảnh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219" r="49153" b="33968"/>
          <a:stretch>
            <a:fillRect/>
          </a:stretch>
        </p:blipFill>
        <p:spPr>
          <a:xfrm>
            <a:off x="5784595" y="2427895"/>
            <a:ext cx="3135312" cy="2215001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240780" y="416560"/>
            <a:ext cx="5893435" cy="624840"/>
          </a:xfrm>
        </p:spPr>
        <p:txBody>
          <a:bodyPr>
            <a:noAutofit/>
          </a:bodyPr>
          <a:p>
            <a:pPr algn="just"/>
            <a:r>
              <a:rPr lang="en-US" sz="28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Match the words/ phrases in the box with the correct pictures.</a:t>
            </a:r>
            <a:endParaRPr lang="en-US" sz="2800" b="1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Content Placeholder 9"/>
          <p:cNvSpPr/>
          <p:nvPr>
            <p:ph sz="half" idx="1"/>
          </p:nvPr>
        </p:nvSpPr>
        <p:spPr>
          <a:xfrm>
            <a:off x="51435" y="271780"/>
            <a:ext cx="5415915" cy="6585585"/>
          </a:xfrm>
        </p:spPr>
        <p:txBody>
          <a:bodyPr/>
          <a:p>
            <a:pPr marL="0" indent="0" algn="just">
              <a:buNone/>
            </a:pPr>
            <a:r>
              <a:rPr lang="en-US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Read the conversation again and answer the questions.</a:t>
            </a:r>
            <a:endParaRPr lang="en-US" b="1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1. What is Lan doing?</a:t>
            </a: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2. What does energy mean?</a:t>
            </a: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3. Where does energy come from?</a:t>
            </a: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4. What are renewable sources?</a:t>
            </a: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1" name="Hình ảnh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76" t="65368"/>
          <a:stretch>
            <a:fillRect/>
          </a:stretch>
        </p:blipFill>
        <p:spPr>
          <a:xfrm>
            <a:off x="9237377" y="4780295"/>
            <a:ext cx="2896295" cy="1906858"/>
          </a:xfrm>
          <a:prstGeom prst="rect">
            <a:avLst/>
          </a:prstGeom>
        </p:spPr>
      </p:pic>
      <p:pic>
        <p:nvPicPr>
          <p:cNvPr id="32" name="Hình ảnh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571" r="50596" b="1"/>
          <a:stretch>
            <a:fillRect/>
          </a:stretch>
        </p:blipFill>
        <p:spPr>
          <a:xfrm>
            <a:off x="5730366" y="4663758"/>
            <a:ext cx="3022852" cy="2113241"/>
          </a:xfrm>
          <a:prstGeom prst="rect">
            <a:avLst/>
          </a:prstGeom>
        </p:spPr>
      </p:pic>
      <p:pic>
        <p:nvPicPr>
          <p:cNvPr id="33" name="Hình ảnh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76" t="30410" b="33422"/>
          <a:stretch>
            <a:fillRect/>
          </a:stretch>
        </p:blipFill>
        <p:spPr>
          <a:xfrm>
            <a:off x="9237620" y="2505150"/>
            <a:ext cx="2896295" cy="2137357"/>
          </a:xfrm>
          <a:prstGeom prst="rect">
            <a:avLst/>
          </a:prstGeom>
        </p:spPr>
      </p:pic>
      <p:pic>
        <p:nvPicPr>
          <p:cNvPr id="34" name="Hình ảnh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251"/>
          <a:stretch>
            <a:fillRect/>
          </a:stretch>
        </p:blipFill>
        <p:spPr>
          <a:xfrm>
            <a:off x="6793669" y="1410417"/>
            <a:ext cx="5278893" cy="1210519"/>
          </a:xfrm>
          <a:prstGeom prst="rect">
            <a:avLst/>
          </a:prstGeom>
        </p:spPr>
      </p:pic>
      <p:pic>
        <p:nvPicPr>
          <p:cNvPr id="11" name="Hình ảnh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219" r="49153" b="33968"/>
          <a:stretch>
            <a:fillRect/>
          </a:stretch>
        </p:blipFill>
        <p:spPr>
          <a:xfrm>
            <a:off x="5843650" y="2417735"/>
            <a:ext cx="3135312" cy="2215001"/>
          </a:xfrm>
          <a:prstGeom prst="rect">
            <a:avLst/>
          </a:prstGeom>
        </p:spPr>
      </p:pic>
      <p:pic>
        <p:nvPicPr>
          <p:cNvPr id="13" name="Hình ảnh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76" t="65368"/>
          <a:stretch>
            <a:fillRect/>
          </a:stretch>
        </p:blipFill>
        <p:spPr>
          <a:xfrm>
            <a:off x="9296432" y="4770135"/>
            <a:ext cx="2896295" cy="1906858"/>
          </a:xfrm>
          <a:prstGeom prst="rect">
            <a:avLst/>
          </a:prstGeom>
        </p:spPr>
      </p:pic>
      <p:pic>
        <p:nvPicPr>
          <p:cNvPr id="14" name="Hình ảnh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571" r="50596" b="1"/>
          <a:stretch>
            <a:fillRect/>
          </a:stretch>
        </p:blipFill>
        <p:spPr>
          <a:xfrm>
            <a:off x="5789421" y="4653598"/>
            <a:ext cx="3022852" cy="2113241"/>
          </a:xfrm>
          <a:prstGeom prst="rect">
            <a:avLst/>
          </a:prstGeom>
        </p:spPr>
      </p:pic>
      <p:pic>
        <p:nvPicPr>
          <p:cNvPr id="15" name="Hình ảnh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76" t="30410" b="33422"/>
          <a:stretch>
            <a:fillRect/>
          </a:stretch>
        </p:blipFill>
        <p:spPr>
          <a:xfrm>
            <a:off x="9296675" y="2494990"/>
            <a:ext cx="2896295" cy="2137357"/>
          </a:xfrm>
          <a:prstGeom prst="rect">
            <a:avLst/>
          </a:prstGeom>
        </p:spPr>
      </p:pic>
      <p:pic>
        <p:nvPicPr>
          <p:cNvPr id="16" name="Hình ảnh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251"/>
          <a:stretch>
            <a:fillRect/>
          </a:stretch>
        </p:blipFill>
        <p:spPr>
          <a:xfrm>
            <a:off x="6852724" y="1400257"/>
            <a:ext cx="5278893" cy="1210519"/>
          </a:xfrm>
          <a:prstGeom prst="rect">
            <a:avLst/>
          </a:prstGeom>
        </p:spPr>
      </p:pic>
      <p:pic>
        <p:nvPicPr>
          <p:cNvPr id="18" name="Hình ảnh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219" r="49153" b="33968"/>
          <a:stretch>
            <a:fillRect/>
          </a:stretch>
        </p:blipFill>
        <p:spPr>
          <a:xfrm>
            <a:off x="5839840" y="2427260"/>
            <a:ext cx="3135312" cy="2215001"/>
          </a:xfrm>
          <a:prstGeom prst="rect">
            <a:avLst/>
          </a:prstGeom>
        </p:spPr>
      </p:pic>
      <p:pic>
        <p:nvPicPr>
          <p:cNvPr id="19" name="Hình ảnh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571" r="50596" b="1"/>
          <a:stretch>
            <a:fillRect/>
          </a:stretch>
        </p:blipFill>
        <p:spPr>
          <a:xfrm>
            <a:off x="5785611" y="4663123"/>
            <a:ext cx="3022852" cy="2113241"/>
          </a:xfrm>
          <a:prstGeom prst="rect">
            <a:avLst/>
          </a:prstGeom>
        </p:spPr>
      </p:pic>
      <p:pic>
        <p:nvPicPr>
          <p:cNvPr id="20" name="Hình ảnh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251"/>
          <a:stretch>
            <a:fillRect/>
          </a:stretch>
        </p:blipFill>
        <p:spPr>
          <a:xfrm>
            <a:off x="6848914" y="1409782"/>
            <a:ext cx="5278893" cy="1210519"/>
          </a:xfrm>
          <a:prstGeom prst="rect">
            <a:avLst/>
          </a:prstGeom>
        </p:spPr>
      </p:pic>
      <p:pic>
        <p:nvPicPr>
          <p:cNvPr id="21" name="Hình ảnh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76" t="30410" b="33422"/>
          <a:stretch>
            <a:fillRect/>
          </a:stretch>
        </p:blipFill>
        <p:spPr>
          <a:xfrm>
            <a:off x="9297310" y="2495625"/>
            <a:ext cx="2896295" cy="2137357"/>
          </a:xfrm>
          <a:prstGeom prst="rect">
            <a:avLst/>
          </a:prstGeom>
        </p:spPr>
      </p:pic>
      <p:pic>
        <p:nvPicPr>
          <p:cNvPr id="23" name="Hình ảnh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219" r="49153" b="33968"/>
          <a:stretch>
            <a:fillRect/>
          </a:stretch>
        </p:blipFill>
        <p:spPr>
          <a:xfrm>
            <a:off x="5840475" y="2427895"/>
            <a:ext cx="3135312" cy="2215001"/>
          </a:xfrm>
          <a:prstGeom prst="rect">
            <a:avLst/>
          </a:prstGeom>
        </p:spPr>
      </p:pic>
      <p:pic>
        <p:nvPicPr>
          <p:cNvPr id="24" name="Hình ảnh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571" r="50596" b="1"/>
          <a:stretch>
            <a:fillRect/>
          </a:stretch>
        </p:blipFill>
        <p:spPr>
          <a:xfrm>
            <a:off x="5786246" y="4663758"/>
            <a:ext cx="3022852" cy="2113241"/>
          </a:xfrm>
          <a:prstGeom prst="rect">
            <a:avLst/>
          </a:prstGeom>
        </p:spPr>
      </p:pic>
      <p:pic>
        <p:nvPicPr>
          <p:cNvPr id="25" name="Hình ảnh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251"/>
          <a:stretch>
            <a:fillRect/>
          </a:stretch>
        </p:blipFill>
        <p:spPr>
          <a:xfrm>
            <a:off x="6849549" y="1410417"/>
            <a:ext cx="5278893" cy="12105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AutoShape 18"/>
          <p:cNvSpPr>
            <a:spLocks noChangeArrowheads="1"/>
          </p:cNvSpPr>
          <p:nvPr/>
        </p:nvSpPr>
        <p:spPr bwMode="auto">
          <a:xfrm>
            <a:off x="2206831" y="5638014"/>
            <a:ext cx="1219200" cy="609600"/>
          </a:xfrm>
          <a:prstGeom prst="horizontalScroll">
            <a:avLst>
              <a:gd name="adj" fmla="val 12500"/>
            </a:avLst>
          </a:prstGeom>
          <a:solidFill>
            <a:srgbClr val="E8FEA0"/>
          </a:solidFill>
          <a:ln w="9525">
            <a:solidFill>
              <a:schemeClr val="tx1"/>
            </a:solidFill>
            <a:round/>
          </a:ln>
        </p:spPr>
        <p:txBody>
          <a:bodyPr wrap="none" lIns="121903" tIns="60952" rIns="121903" bIns="60952" anchor="ctr"/>
          <a:lstStyle/>
          <a:p>
            <a:pPr algn="ctr" defTabSz="1219200"/>
            <a:r>
              <a:rPr lang="en-US" sz="3735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3735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AutoShape 18"/>
          <p:cNvSpPr>
            <a:spLocks noChangeArrowheads="1"/>
          </p:cNvSpPr>
          <p:nvPr/>
        </p:nvSpPr>
        <p:spPr bwMode="auto">
          <a:xfrm>
            <a:off x="2207466" y="5104614"/>
            <a:ext cx="1219200" cy="609600"/>
          </a:xfrm>
          <a:prstGeom prst="horizontalScroll">
            <a:avLst>
              <a:gd name="adj" fmla="val 12500"/>
            </a:avLst>
          </a:prstGeom>
          <a:solidFill>
            <a:srgbClr val="E8FEA0"/>
          </a:solidFill>
          <a:ln w="9525">
            <a:solidFill>
              <a:schemeClr val="tx1"/>
            </a:solidFill>
            <a:round/>
          </a:ln>
        </p:spPr>
        <p:txBody>
          <a:bodyPr wrap="none" lIns="121903" tIns="60952" rIns="121903" bIns="60952" anchor="ctr"/>
          <a:lstStyle/>
          <a:p>
            <a:pPr algn="ctr" defTabSz="1219200"/>
            <a:r>
              <a:rPr lang="en-US" sz="3735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3735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2587625" y="157480"/>
            <a:ext cx="6370955" cy="9017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21903" tIns="60952" rIns="121903" bIns="60952" anchor="ctr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9pPr>
          </a:lstStyle>
          <a:p>
            <a:pPr algn="ctr" defTabSz="1219200"/>
            <a:r>
              <a:rPr lang="en-US" sz="5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LUCKY NUMBERS</a:t>
            </a:r>
            <a:endParaRPr lang="en-US" sz="5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Rectangle 9">
            <a:hlinkClick r:id="rId1" action="ppaction://hlinksldjump"/>
          </p:cNvPr>
          <p:cNvSpPr>
            <a:spLocks noChangeArrowheads="1"/>
          </p:cNvSpPr>
          <p:nvPr/>
        </p:nvSpPr>
        <p:spPr bwMode="auto">
          <a:xfrm>
            <a:off x="1373293" y="3049587"/>
            <a:ext cx="1625600" cy="1281112"/>
          </a:xfrm>
          <a:prstGeom prst="rect">
            <a:avLst/>
          </a:prstGeom>
          <a:solidFill>
            <a:srgbClr val="00B0F0"/>
          </a:solidFill>
          <a:ln w="38100">
            <a:solidFill>
              <a:schemeClr val="tx1"/>
            </a:solidFill>
            <a:miter lim="800000"/>
          </a:ln>
        </p:spPr>
        <p:txBody>
          <a:bodyPr wrap="none" lIns="121903" tIns="60952" rIns="121903" bIns="60952" anchor="ctr"/>
          <a:lstStyle/>
          <a:p>
            <a:pPr algn="ctr" defTabSz="1219200"/>
            <a:r>
              <a:rPr lang="vi-VN" altLang="en-US" sz="7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vi-VN" altLang="en-US" sz="7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Rectangle 10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195745" y="3075622"/>
            <a:ext cx="1625600" cy="1281112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/>
            </a:solidFill>
            <a:miter lim="800000"/>
          </a:ln>
        </p:spPr>
        <p:txBody>
          <a:bodyPr wrap="none" lIns="121903" tIns="60952" rIns="121903" bIns="60952" anchor="ctr"/>
          <a:lstStyle/>
          <a:p>
            <a:pPr algn="ctr" defTabSz="1219200"/>
            <a:r>
              <a:rPr lang="vi-VN" altLang="en-US" sz="7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vi-VN" altLang="en-US" sz="7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Rectangle 1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091430" y="3065780"/>
            <a:ext cx="1625600" cy="128079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</a:ln>
        </p:spPr>
        <p:txBody>
          <a:bodyPr wrap="none" lIns="121903" tIns="60952" rIns="121903" bIns="60952" anchor="ctr"/>
          <a:lstStyle/>
          <a:p>
            <a:pPr algn="ctr" defTabSz="1219200"/>
            <a:r>
              <a:rPr lang="vi-VN" altLang="en-US" sz="7200" b="1" dirty="0">
                <a:solidFill>
                  <a:srgbClr val="00B2A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vi-VN" altLang="en-US" sz="7200" b="1" dirty="0">
              <a:solidFill>
                <a:srgbClr val="00B2A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Rectangl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6950500" y="3048954"/>
            <a:ext cx="1625600" cy="1268412"/>
          </a:xfrm>
          <a:prstGeom prst="rect">
            <a:avLst/>
          </a:prstGeom>
          <a:solidFill>
            <a:srgbClr val="FF99FF"/>
          </a:solidFill>
          <a:ln w="38100">
            <a:solidFill>
              <a:schemeClr val="tx1"/>
            </a:solidFill>
            <a:miter lim="800000"/>
          </a:ln>
        </p:spPr>
        <p:txBody>
          <a:bodyPr wrap="none" lIns="121903" tIns="60952" rIns="121903" bIns="60952" anchor="ctr"/>
          <a:lstStyle/>
          <a:p>
            <a:pPr algn="ctr" defTabSz="1219200"/>
            <a:r>
              <a:rPr lang="vi-VN" altLang="en-US" sz="7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vi-VN" altLang="en-US" sz="7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853" name="AutoShape 16"/>
          <p:cNvSpPr>
            <a:spLocks noChangeArrowheads="1"/>
          </p:cNvSpPr>
          <p:nvPr/>
        </p:nvSpPr>
        <p:spPr bwMode="auto">
          <a:xfrm>
            <a:off x="555196" y="5104614"/>
            <a:ext cx="1524000" cy="609600"/>
          </a:xfrm>
          <a:prstGeom prst="horizontalScroll">
            <a:avLst>
              <a:gd name="adj" fmla="val 12500"/>
            </a:avLst>
          </a:prstGeom>
          <a:solidFill>
            <a:srgbClr val="E8FEA0"/>
          </a:solidFill>
          <a:ln w="9525">
            <a:solidFill>
              <a:schemeClr val="tx1"/>
            </a:solidFill>
            <a:round/>
          </a:ln>
        </p:spPr>
        <p:txBody>
          <a:bodyPr wrap="none" lIns="121903" tIns="60952" rIns="121903" bIns="60952" anchor="ctr"/>
          <a:lstStyle/>
          <a:p>
            <a:pPr algn="ctr" defTabSz="1219200"/>
            <a:r>
              <a:rPr lang="en-US" sz="4265" b="1">
                <a:solidFill>
                  <a:srgbClr val="0000CC"/>
                </a:solidFill>
                <a:latin typeface="Arial" panose="020B0604020202020204" pitchFamily="34" charset="0"/>
              </a:rPr>
              <a:t>A</a:t>
            </a:r>
            <a:endParaRPr lang="en-US" sz="4265" b="1">
              <a:solidFill>
                <a:srgbClr val="0000CC"/>
              </a:solidFill>
              <a:latin typeface="Arial" panose="020B0604020202020204" pitchFamily="34" charset="0"/>
            </a:endParaRPr>
          </a:p>
        </p:txBody>
      </p:sp>
      <p:sp>
        <p:nvSpPr>
          <p:cNvPr id="35854" name="AutoShape 17"/>
          <p:cNvSpPr>
            <a:spLocks noChangeArrowheads="1"/>
          </p:cNvSpPr>
          <p:nvPr/>
        </p:nvSpPr>
        <p:spPr bwMode="auto">
          <a:xfrm>
            <a:off x="555196" y="5638014"/>
            <a:ext cx="1524000" cy="609600"/>
          </a:xfrm>
          <a:prstGeom prst="horizontalScroll">
            <a:avLst>
              <a:gd name="adj" fmla="val 12500"/>
            </a:avLst>
          </a:prstGeom>
          <a:solidFill>
            <a:srgbClr val="E8FEA0"/>
          </a:solidFill>
          <a:ln w="9525">
            <a:solidFill>
              <a:schemeClr val="tx1"/>
            </a:solidFill>
            <a:round/>
          </a:ln>
        </p:spPr>
        <p:txBody>
          <a:bodyPr wrap="none" lIns="121903" tIns="60952" rIns="121903" bIns="60952" anchor="ctr"/>
          <a:lstStyle/>
          <a:p>
            <a:pPr algn="ctr" defTabSz="1219200"/>
            <a:r>
              <a:rPr lang="en-US" sz="4265" b="1">
                <a:solidFill>
                  <a:srgbClr val="FF0000"/>
                </a:solidFill>
                <a:latin typeface="Arial" panose="020B0604020202020204" pitchFamily="34" charset="0"/>
              </a:rPr>
              <a:t>B</a:t>
            </a:r>
            <a:endParaRPr lang="en-US" sz="4265" b="1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35860" name="AutoShape 20"/>
          <p:cNvSpPr>
            <a:spLocks noChangeArrowheads="1"/>
          </p:cNvSpPr>
          <p:nvPr/>
        </p:nvSpPr>
        <p:spPr bwMode="auto">
          <a:xfrm>
            <a:off x="3501596" y="5104614"/>
            <a:ext cx="1219200" cy="609600"/>
          </a:xfrm>
          <a:prstGeom prst="horizontalScroll">
            <a:avLst>
              <a:gd name="adj" fmla="val 12500"/>
            </a:avLst>
          </a:prstGeom>
          <a:solidFill>
            <a:srgbClr val="E8FEA0"/>
          </a:solidFill>
          <a:ln w="9525">
            <a:solidFill>
              <a:schemeClr val="tx1"/>
            </a:solidFill>
            <a:round/>
          </a:ln>
        </p:spPr>
        <p:txBody>
          <a:bodyPr wrap="none" lIns="121903" tIns="60952" rIns="121903" bIns="60952" anchor="ctr"/>
          <a:lstStyle/>
          <a:p>
            <a:pPr algn="ctr" defTabSz="1219200"/>
            <a:r>
              <a:rPr lang="en-US" sz="3735" b="1">
                <a:solidFill>
                  <a:prstClr val="black"/>
                </a:solidFill>
                <a:latin typeface="Arial" panose="020B0604020202020204" pitchFamily="34" charset="0"/>
              </a:rPr>
              <a:t>4</a:t>
            </a:r>
            <a:endParaRPr lang="en-US" sz="3735" b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35861" name="AutoShape 21"/>
          <p:cNvSpPr>
            <a:spLocks noChangeArrowheads="1"/>
          </p:cNvSpPr>
          <p:nvPr/>
        </p:nvSpPr>
        <p:spPr bwMode="auto">
          <a:xfrm>
            <a:off x="4822396" y="5104614"/>
            <a:ext cx="1219200" cy="609600"/>
          </a:xfrm>
          <a:prstGeom prst="horizontalScroll">
            <a:avLst>
              <a:gd name="adj" fmla="val 12500"/>
            </a:avLst>
          </a:prstGeom>
          <a:solidFill>
            <a:srgbClr val="E8FEA0"/>
          </a:solidFill>
          <a:ln w="9525">
            <a:solidFill>
              <a:schemeClr val="tx1"/>
            </a:solidFill>
            <a:round/>
          </a:ln>
        </p:spPr>
        <p:txBody>
          <a:bodyPr wrap="none" lIns="121903" tIns="60952" rIns="121903" bIns="60952" anchor="ctr"/>
          <a:lstStyle/>
          <a:p>
            <a:pPr algn="ctr" defTabSz="1219200"/>
            <a:r>
              <a:rPr lang="en-US" sz="3735" b="1">
                <a:solidFill>
                  <a:prstClr val="black"/>
                </a:solidFill>
                <a:latin typeface="Arial" panose="020B0604020202020204" pitchFamily="34" charset="0"/>
              </a:rPr>
              <a:t>6</a:t>
            </a:r>
            <a:endParaRPr lang="en-US" sz="3735" b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35862" name="AutoShape 22"/>
          <p:cNvSpPr>
            <a:spLocks noChangeArrowheads="1"/>
          </p:cNvSpPr>
          <p:nvPr/>
        </p:nvSpPr>
        <p:spPr bwMode="auto">
          <a:xfrm>
            <a:off x="6143196" y="5104614"/>
            <a:ext cx="1219200" cy="609600"/>
          </a:xfrm>
          <a:prstGeom prst="horizontalScroll">
            <a:avLst>
              <a:gd name="adj" fmla="val 12500"/>
            </a:avLst>
          </a:prstGeom>
          <a:solidFill>
            <a:srgbClr val="E8FEA0"/>
          </a:solidFill>
          <a:ln w="9525">
            <a:solidFill>
              <a:schemeClr val="tx1"/>
            </a:solidFill>
            <a:round/>
          </a:ln>
        </p:spPr>
        <p:txBody>
          <a:bodyPr wrap="none" lIns="121903" tIns="60952" rIns="121903" bIns="60952" anchor="ctr"/>
          <a:lstStyle/>
          <a:p>
            <a:pPr algn="ctr" defTabSz="1219200"/>
            <a:r>
              <a:rPr lang="en-US" sz="3735" b="1">
                <a:solidFill>
                  <a:prstClr val="black"/>
                </a:solidFill>
                <a:latin typeface="Arial" panose="020B0604020202020204" pitchFamily="34" charset="0"/>
              </a:rPr>
              <a:t>8</a:t>
            </a:r>
            <a:endParaRPr lang="en-US" sz="3735" b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35863" name="AutoShape 23"/>
          <p:cNvSpPr>
            <a:spLocks noChangeArrowheads="1"/>
          </p:cNvSpPr>
          <p:nvPr/>
        </p:nvSpPr>
        <p:spPr bwMode="auto">
          <a:xfrm>
            <a:off x="7463996" y="5104614"/>
            <a:ext cx="1219200" cy="609600"/>
          </a:xfrm>
          <a:prstGeom prst="horizontalScroll">
            <a:avLst>
              <a:gd name="adj" fmla="val 12500"/>
            </a:avLst>
          </a:prstGeom>
          <a:solidFill>
            <a:srgbClr val="E8FEA0"/>
          </a:solidFill>
          <a:ln w="9525">
            <a:solidFill>
              <a:schemeClr val="tx1"/>
            </a:solidFill>
            <a:round/>
          </a:ln>
        </p:spPr>
        <p:txBody>
          <a:bodyPr wrap="none" lIns="121903" tIns="60952" rIns="121903" bIns="60952" anchor="ctr"/>
          <a:lstStyle/>
          <a:p>
            <a:pPr algn="ctr" defTabSz="1219200"/>
            <a:r>
              <a:rPr lang="en-US" sz="3735" b="1">
                <a:solidFill>
                  <a:prstClr val="black"/>
                </a:solidFill>
                <a:latin typeface="Arial" panose="020B0604020202020204" pitchFamily="34" charset="0"/>
              </a:rPr>
              <a:t>10</a:t>
            </a:r>
            <a:endParaRPr lang="en-US" sz="3735" b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35864" name="AutoShape 24"/>
          <p:cNvSpPr>
            <a:spLocks noChangeArrowheads="1"/>
          </p:cNvSpPr>
          <p:nvPr/>
        </p:nvSpPr>
        <p:spPr bwMode="auto">
          <a:xfrm>
            <a:off x="8784796" y="5104614"/>
            <a:ext cx="1219200" cy="609600"/>
          </a:xfrm>
          <a:prstGeom prst="horizontalScroll">
            <a:avLst>
              <a:gd name="adj" fmla="val 12500"/>
            </a:avLst>
          </a:prstGeom>
          <a:solidFill>
            <a:srgbClr val="E8FEA0"/>
          </a:solidFill>
          <a:ln w="9525">
            <a:solidFill>
              <a:schemeClr val="tx1"/>
            </a:solidFill>
            <a:round/>
          </a:ln>
        </p:spPr>
        <p:txBody>
          <a:bodyPr wrap="none" lIns="121903" tIns="60952" rIns="121903" bIns="60952" anchor="ctr"/>
          <a:lstStyle/>
          <a:p>
            <a:pPr algn="ctr" defTabSz="1219200"/>
            <a:r>
              <a:rPr lang="en-US" sz="3735" b="1">
                <a:solidFill>
                  <a:prstClr val="black"/>
                </a:solidFill>
                <a:latin typeface="Arial" panose="020B0604020202020204" pitchFamily="34" charset="0"/>
              </a:rPr>
              <a:t>12</a:t>
            </a:r>
            <a:endParaRPr lang="en-US" sz="3735" b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35865" name="AutoShape 25"/>
          <p:cNvSpPr>
            <a:spLocks noChangeArrowheads="1"/>
          </p:cNvSpPr>
          <p:nvPr/>
        </p:nvSpPr>
        <p:spPr bwMode="auto">
          <a:xfrm>
            <a:off x="10105596" y="5053814"/>
            <a:ext cx="1219200" cy="609600"/>
          </a:xfrm>
          <a:prstGeom prst="horizontalScroll">
            <a:avLst>
              <a:gd name="adj" fmla="val 12500"/>
            </a:avLst>
          </a:prstGeom>
          <a:solidFill>
            <a:srgbClr val="E8FEA0"/>
          </a:solidFill>
          <a:ln w="9525">
            <a:solidFill>
              <a:schemeClr val="tx1"/>
            </a:solidFill>
            <a:round/>
          </a:ln>
        </p:spPr>
        <p:txBody>
          <a:bodyPr wrap="none" lIns="121903" tIns="60952" rIns="121903" bIns="60952" anchor="ctr"/>
          <a:lstStyle/>
          <a:p>
            <a:pPr algn="ctr" defTabSz="1219200"/>
            <a:r>
              <a:rPr lang="en-US" sz="3735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endParaRPr lang="en-US" sz="3735" b="1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866" name="AutoShape 26"/>
          <p:cNvSpPr>
            <a:spLocks noChangeArrowheads="1"/>
          </p:cNvSpPr>
          <p:nvPr/>
        </p:nvSpPr>
        <p:spPr bwMode="auto">
          <a:xfrm>
            <a:off x="10105596" y="5587214"/>
            <a:ext cx="1219200" cy="609600"/>
          </a:xfrm>
          <a:prstGeom prst="horizontalScroll">
            <a:avLst>
              <a:gd name="adj" fmla="val 12500"/>
            </a:avLst>
          </a:prstGeom>
          <a:solidFill>
            <a:srgbClr val="E8FEA0"/>
          </a:solidFill>
          <a:ln w="9525">
            <a:solidFill>
              <a:schemeClr val="tx1"/>
            </a:solidFill>
            <a:round/>
          </a:ln>
        </p:spPr>
        <p:txBody>
          <a:bodyPr wrap="none" lIns="121903" tIns="60952" rIns="121903" bIns="60952" anchor="ctr"/>
          <a:lstStyle/>
          <a:p>
            <a:pPr algn="ctr" defTabSz="1219200"/>
            <a:r>
              <a:rPr lang="en-US" sz="3735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endParaRPr lang="en-US" sz="3735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867" name="AutoShape 27"/>
          <p:cNvSpPr>
            <a:spLocks noChangeArrowheads="1"/>
          </p:cNvSpPr>
          <p:nvPr/>
        </p:nvSpPr>
        <p:spPr bwMode="auto">
          <a:xfrm>
            <a:off x="8784796" y="5638014"/>
            <a:ext cx="1219200" cy="609600"/>
          </a:xfrm>
          <a:prstGeom prst="horizontalScroll">
            <a:avLst>
              <a:gd name="adj" fmla="val 12500"/>
            </a:avLst>
          </a:prstGeom>
          <a:solidFill>
            <a:srgbClr val="E8FEA0"/>
          </a:solidFill>
          <a:ln w="9525">
            <a:solidFill>
              <a:schemeClr val="tx1"/>
            </a:solidFill>
            <a:round/>
          </a:ln>
        </p:spPr>
        <p:txBody>
          <a:bodyPr wrap="none" lIns="121903" tIns="60952" rIns="121903" bIns="60952" anchor="ctr"/>
          <a:lstStyle/>
          <a:p>
            <a:pPr algn="ctr" defTabSz="1219200"/>
            <a:r>
              <a:rPr lang="en-US" sz="3735" b="1">
                <a:solidFill>
                  <a:srgbClr val="FF0000"/>
                </a:solidFill>
                <a:latin typeface="Arial" panose="020B0604020202020204" pitchFamily="34" charset="0"/>
              </a:rPr>
              <a:t>12</a:t>
            </a:r>
            <a:endParaRPr lang="en-US" sz="3735" b="1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35868" name="AutoShape 28"/>
          <p:cNvSpPr>
            <a:spLocks noChangeArrowheads="1"/>
          </p:cNvSpPr>
          <p:nvPr/>
        </p:nvSpPr>
        <p:spPr bwMode="auto">
          <a:xfrm>
            <a:off x="7463996" y="5638014"/>
            <a:ext cx="1219200" cy="609600"/>
          </a:xfrm>
          <a:prstGeom prst="horizontalScroll">
            <a:avLst>
              <a:gd name="adj" fmla="val 12500"/>
            </a:avLst>
          </a:prstGeom>
          <a:solidFill>
            <a:srgbClr val="E8FEA0"/>
          </a:solidFill>
          <a:ln w="9525">
            <a:solidFill>
              <a:schemeClr val="tx1"/>
            </a:solidFill>
            <a:round/>
          </a:ln>
        </p:spPr>
        <p:txBody>
          <a:bodyPr wrap="none" lIns="121903" tIns="60952" rIns="121903" bIns="60952" anchor="ctr"/>
          <a:lstStyle/>
          <a:p>
            <a:pPr algn="ctr" defTabSz="1219200"/>
            <a:r>
              <a:rPr lang="en-US" sz="3735" b="1">
                <a:solidFill>
                  <a:srgbClr val="FF0000"/>
                </a:solidFill>
                <a:latin typeface="Arial" panose="020B0604020202020204" pitchFamily="34" charset="0"/>
              </a:rPr>
              <a:t>10</a:t>
            </a:r>
            <a:endParaRPr lang="en-US" sz="3735" b="1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35869" name="AutoShape 29"/>
          <p:cNvSpPr>
            <a:spLocks noChangeArrowheads="1"/>
          </p:cNvSpPr>
          <p:nvPr/>
        </p:nvSpPr>
        <p:spPr bwMode="auto">
          <a:xfrm>
            <a:off x="6143196" y="5638014"/>
            <a:ext cx="1219200" cy="609600"/>
          </a:xfrm>
          <a:prstGeom prst="horizontalScroll">
            <a:avLst>
              <a:gd name="adj" fmla="val 12500"/>
            </a:avLst>
          </a:prstGeom>
          <a:solidFill>
            <a:srgbClr val="E8FEA0"/>
          </a:solidFill>
          <a:ln w="9525">
            <a:solidFill>
              <a:schemeClr val="tx1"/>
            </a:solidFill>
            <a:round/>
          </a:ln>
        </p:spPr>
        <p:txBody>
          <a:bodyPr wrap="none" lIns="121903" tIns="60952" rIns="121903" bIns="60952" anchor="ctr"/>
          <a:lstStyle/>
          <a:p>
            <a:pPr algn="ctr" defTabSz="1219200"/>
            <a:r>
              <a:rPr lang="en-US" sz="3735" b="1">
                <a:solidFill>
                  <a:srgbClr val="FF0000"/>
                </a:solidFill>
                <a:latin typeface="Arial" panose="020B0604020202020204" pitchFamily="34" charset="0"/>
              </a:rPr>
              <a:t>8</a:t>
            </a:r>
            <a:endParaRPr lang="en-US" sz="3735" b="1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35870" name="AutoShape 30"/>
          <p:cNvSpPr>
            <a:spLocks noChangeArrowheads="1"/>
          </p:cNvSpPr>
          <p:nvPr/>
        </p:nvSpPr>
        <p:spPr bwMode="auto">
          <a:xfrm>
            <a:off x="4822396" y="5638014"/>
            <a:ext cx="1219200" cy="609600"/>
          </a:xfrm>
          <a:prstGeom prst="horizontalScroll">
            <a:avLst>
              <a:gd name="adj" fmla="val 12500"/>
            </a:avLst>
          </a:prstGeom>
          <a:solidFill>
            <a:srgbClr val="E8FEA0"/>
          </a:solidFill>
          <a:ln w="9525">
            <a:solidFill>
              <a:schemeClr val="tx1"/>
            </a:solidFill>
            <a:round/>
          </a:ln>
        </p:spPr>
        <p:txBody>
          <a:bodyPr wrap="none" lIns="121903" tIns="60952" rIns="121903" bIns="60952" anchor="ctr"/>
          <a:lstStyle/>
          <a:p>
            <a:pPr algn="ctr" defTabSz="1219200"/>
            <a:r>
              <a:rPr lang="en-US" sz="3735" b="1">
                <a:solidFill>
                  <a:srgbClr val="FF0000"/>
                </a:solidFill>
                <a:latin typeface="Arial" panose="020B0604020202020204" pitchFamily="34" charset="0"/>
              </a:rPr>
              <a:t>6</a:t>
            </a:r>
            <a:endParaRPr lang="en-US" sz="3735" b="1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35871" name="AutoShape 31"/>
          <p:cNvSpPr>
            <a:spLocks noChangeArrowheads="1"/>
          </p:cNvSpPr>
          <p:nvPr/>
        </p:nvSpPr>
        <p:spPr bwMode="auto">
          <a:xfrm>
            <a:off x="3501596" y="5638014"/>
            <a:ext cx="1219200" cy="609600"/>
          </a:xfrm>
          <a:prstGeom prst="horizontalScroll">
            <a:avLst>
              <a:gd name="adj" fmla="val 12500"/>
            </a:avLst>
          </a:prstGeom>
          <a:solidFill>
            <a:srgbClr val="E8FEA0"/>
          </a:solidFill>
          <a:ln w="9525">
            <a:solidFill>
              <a:schemeClr val="tx1"/>
            </a:solidFill>
            <a:round/>
          </a:ln>
        </p:spPr>
        <p:txBody>
          <a:bodyPr wrap="none" lIns="121903" tIns="60952" rIns="121903" bIns="60952" anchor="ctr"/>
          <a:lstStyle/>
          <a:p>
            <a:pPr algn="ctr" defTabSz="1219200"/>
            <a:r>
              <a:rPr lang="en-US" sz="3735" b="1">
                <a:solidFill>
                  <a:srgbClr val="FF0000"/>
                </a:solidFill>
                <a:latin typeface="Arial" panose="020B0604020202020204" pitchFamily="34" charset="0"/>
              </a:rPr>
              <a:t>4</a:t>
            </a:r>
            <a:endParaRPr lang="en-US" sz="3735" b="1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Rectangle 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8838992" y="1599248"/>
            <a:ext cx="1595967" cy="12811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/>
            </a:solidFill>
            <a:miter lim="800000"/>
          </a:ln>
        </p:spPr>
        <p:txBody>
          <a:bodyPr wrap="none" lIns="121903" tIns="60952" rIns="121903" bIns="60952" anchor="ctr"/>
          <a:p>
            <a:pPr algn="ctr" defTabSz="1219200"/>
            <a:r>
              <a:rPr lang="vi-VN" altLang="en-US" sz="72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vi-VN" altLang="en-US" sz="7200" b="1" dirty="0">
              <a:solidFill>
                <a:srgbClr val="0099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8809355" y="3078480"/>
            <a:ext cx="1655445" cy="126809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8100">
            <a:solidFill>
              <a:schemeClr val="tx1"/>
            </a:solidFill>
            <a:miter lim="800000"/>
          </a:ln>
        </p:spPr>
        <p:txBody>
          <a:bodyPr wrap="none" lIns="121903" tIns="60952" rIns="121903" bIns="60952" anchor="ctr"/>
          <a:p>
            <a:pPr algn="ctr" defTabSz="1219200"/>
            <a:r>
              <a:rPr lang="vi-VN" altLang="en-US" sz="7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vi-VN" altLang="en-US" sz="7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2588260" y="157480"/>
            <a:ext cx="6370955" cy="9017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21903" tIns="60952" rIns="121903" bIns="60952" anchor="ctr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9pPr>
          </a:lstStyle>
          <a:p>
            <a:pPr algn="ctr" defTabSz="1219200"/>
            <a:r>
              <a:rPr lang="en-US" sz="5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LUCKY NUMBERS</a:t>
            </a:r>
            <a:endParaRPr lang="en-US" sz="5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AutoShape 16"/>
          <p:cNvSpPr>
            <a:spLocks noChangeArrowheads="1"/>
          </p:cNvSpPr>
          <p:nvPr/>
        </p:nvSpPr>
        <p:spPr bwMode="auto">
          <a:xfrm>
            <a:off x="555831" y="5104614"/>
            <a:ext cx="1524000" cy="609600"/>
          </a:xfrm>
          <a:prstGeom prst="horizontalScroll">
            <a:avLst>
              <a:gd name="adj" fmla="val 12500"/>
            </a:avLst>
          </a:prstGeom>
          <a:solidFill>
            <a:srgbClr val="E8FEA0"/>
          </a:solidFill>
          <a:ln w="9525">
            <a:solidFill>
              <a:schemeClr val="tx1"/>
            </a:solidFill>
            <a:round/>
          </a:ln>
        </p:spPr>
        <p:txBody>
          <a:bodyPr wrap="none" lIns="121903" tIns="60952" rIns="121903" bIns="60952" anchor="ctr"/>
          <a:lstStyle/>
          <a:p>
            <a:pPr algn="ctr" defTabSz="1219200"/>
            <a:r>
              <a:rPr lang="en-US" sz="4265" b="1">
                <a:solidFill>
                  <a:srgbClr val="0000CC"/>
                </a:solidFill>
                <a:latin typeface="Arial" panose="020B0604020202020204" pitchFamily="34" charset="0"/>
              </a:rPr>
              <a:t>A</a:t>
            </a:r>
            <a:endParaRPr lang="en-US" sz="4265" b="1">
              <a:solidFill>
                <a:srgbClr val="0000CC"/>
              </a:solidFill>
              <a:latin typeface="Arial" panose="020B0604020202020204" pitchFamily="34" charset="0"/>
            </a:endParaRPr>
          </a:p>
        </p:txBody>
      </p:sp>
      <p:sp>
        <p:nvSpPr>
          <p:cNvPr id="16" name="AutoShape 17"/>
          <p:cNvSpPr>
            <a:spLocks noChangeArrowheads="1"/>
          </p:cNvSpPr>
          <p:nvPr/>
        </p:nvSpPr>
        <p:spPr bwMode="auto">
          <a:xfrm>
            <a:off x="555831" y="5638014"/>
            <a:ext cx="1524000" cy="609600"/>
          </a:xfrm>
          <a:prstGeom prst="horizontalScroll">
            <a:avLst>
              <a:gd name="adj" fmla="val 12500"/>
            </a:avLst>
          </a:prstGeom>
          <a:solidFill>
            <a:srgbClr val="E8FEA0"/>
          </a:solidFill>
          <a:ln w="9525">
            <a:solidFill>
              <a:schemeClr val="tx1"/>
            </a:solidFill>
            <a:round/>
          </a:ln>
        </p:spPr>
        <p:txBody>
          <a:bodyPr wrap="none" lIns="121903" tIns="60952" rIns="121903" bIns="60952" anchor="ctr"/>
          <a:lstStyle/>
          <a:p>
            <a:pPr algn="ctr" defTabSz="1219200"/>
            <a:r>
              <a:rPr lang="en-US" sz="4265" b="1">
                <a:solidFill>
                  <a:srgbClr val="FF0000"/>
                </a:solidFill>
                <a:latin typeface="Arial" panose="020B0604020202020204" pitchFamily="34" charset="0"/>
              </a:rPr>
              <a:t>B</a:t>
            </a:r>
            <a:endParaRPr lang="en-US" sz="4265" b="1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18" name="AutoShape 20"/>
          <p:cNvSpPr>
            <a:spLocks noChangeArrowheads="1"/>
          </p:cNvSpPr>
          <p:nvPr/>
        </p:nvSpPr>
        <p:spPr bwMode="auto">
          <a:xfrm>
            <a:off x="3502231" y="5104614"/>
            <a:ext cx="1219200" cy="609600"/>
          </a:xfrm>
          <a:prstGeom prst="horizontalScroll">
            <a:avLst>
              <a:gd name="adj" fmla="val 12500"/>
            </a:avLst>
          </a:prstGeom>
          <a:solidFill>
            <a:srgbClr val="E8FEA0"/>
          </a:solidFill>
          <a:ln w="9525">
            <a:solidFill>
              <a:schemeClr val="tx1"/>
            </a:solidFill>
            <a:round/>
          </a:ln>
        </p:spPr>
        <p:txBody>
          <a:bodyPr wrap="none" lIns="121903" tIns="60952" rIns="121903" bIns="60952" anchor="ctr"/>
          <a:lstStyle/>
          <a:p>
            <a:pPr algn="ctr" defTabSz="1219200"/>
            <a:r>
              <a:rPr lang="en-US" sz="3735" b="1">
                <a:solidFill>
                  <a:prstClr val="black"/>
                </a:solidFill>
                <a:latin typeface="Arial" panose="020B0604020202020204" pitchFamily="34" charset="0"/>
              </a:rPr>
              <a:t>4</a:t>
            </a:r>
            <a:endParaRPr lang="en-US" sz="3735" b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21" name="Rectangle 2"/>
          <p:cNvSpPr txBox="1">
            <a:spLocks noChangeArrowheads="1"/>
          </p:cNvSpPr>
          <p:nvPr/>
        </p:nvSpPr>
        <p:spPr bwMode="auto">
          <a:xfrm>
            <a:off x="2588895" y="157480"/>
            <a:ext cx="6370955" cy="9017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21903" tIns="60952" rIns="121903" bIns="60952" anchor="ctr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9pPr>
          </a:lstStyle>
          <a:p>
            <a:pPr algn="ctr" defTabSz="1219200"/>
            <a:r>
              <a:rPr lang="en-US" sz="5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LUCKY NUMBERS</a:t>
            </a:r>
            <a:endParaRPr lang="en-US" sz="5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AutoShape 16"/>
          <p:cNvSpPr>
            <a:spLocks noChangeArrowheads="1"/>
          </p:cNvSpPr>
          <p:nvPr/>
        </p:nvSpPr>
        <p:spPr bwMode="auto">
          <a:xfrm>
            <a:off x="556466" y="5104614"/>
            <a:ext cx="1524000" cy="609600"/>
          </a:xfrm>
          <a:prstGeom prst="horizontalScroll">
            <a:avLst>
              <a:gd name="adj" fmla="val 12500"/>
            </a:avLst>
          </a:prstGeom>
          <a:solidFill>
            <a:srgbClr val="E8FEA0"/>
          </a:solidFill>
          <a:ln w="9525">
            <a:solidFill>
              <a:schemeClr val="tx1"/>
            </a:solidFill>
            <a:round/>
          </a:ln>
        </p:spPr>
        <p:txBody>
          <a:bodyPr wrap="none" lIns="121903" tIns="60952" rIns="121903" bIns="60952" anchor="ctr"/>
          <a:lstStyle/>
          <a:p>
            <a:pPr algn="ctr" defTabSz="1219200"/>
            <a:r>
              <a:rPr lang="en-US" sz="4265" b="1">
                <a:solidFill>
                  <a:srgbClr val="0000CC"/>
                </a:solidFill>
                <a:latin typeface="Arial" panose="020B0604020202020204" pitchFamily="34" charset="0"/>
              </a:rPr>
              <a:t>A</a:t>
            </a:r>
            <a:endParaRPr lang="en-US" sz="4265" b="1">
              <a:solidFill>
                <a:srgbClr val="0000CC"/>
              </a:solidFill>
              <a:latin typeface="Arial" panose="020B0604020202020204" pitchFamily="34" charset="0"/>
            </a:endParaRPr>
          </a:p>
        </p:txBody>
      </p:sp>
      <p:sp>
        <p:nvSpPr>
          <p:cNvPr id="23" name="AutoShape 17"/>
          <p:cNvSpPr>
            <a:spLocks noChangeArrowheads="1"/>
          </p:cNvSpPr>
          <p:nvPr/>
        </p:nvSpPr>
        <p:spPr bwMode="auto">
          <a:xfrm>
            <a:off x="556466" y="5638014"/>
            <a:ext cx="1524000" cy="609600"/>
          </a:xfrm>
          <a:prstGeom prst="horizontalScroll">
            <a:avLst>
              <a:gd name="adj" fmla="val 12500"/>
            </a:avLst>
          </a:prstGeom>
          <a:solidFill>
            <a:srgbClr val="E8FEA0"/>
          </a:solidFill>
          <a:ln w="9525">
            <a:solidFill>
              <a:schemeClr val="tx1"/>
            </a:solidFill>
            <a:round/>
          </a:ln>
        </p:spPr>
        <p:txBody>
          <a:bodyPr wrap="none" lIns="121903" tIns="60952" rIns="121903" bIns="60952" anchor="ctr"/>
          <a:lstStyle/>
          <a:p>
            <a:pPr algn="ctr" defTabSz="1219200"/>
            <a:r>
              <a:rPr lang="en-US" sz="4265" b="1">
                <a:solidFill>
                  <a:srgbClr val="FF0000"/>
                </a:solidFill>
                <a:latin typeface="Arial" panose="020B0604020202020204" pitchFamily="34" charset="0"/>
              </a:rPr>
              <a:t>B</a:t>
            </a:r>
            <a:endParaRPr lang="en-US" sz="4265" b="1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37" name="Rectangle 2"/>
          <p:cNvSpPr txBox="1">
            <a:spLocks noChangeArrowheads="1"/>
          </p:cNvSpPr>
          <p:nvPr/>
        </p:nvSpPr>
        <p:spPr bwMode="auto">
          <a:xfrm>
            <a:off x="2614295" y="157480"/>
            <a:ext cx="6370955" cy="9017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21903" tIns="60952" rIns="121903" bIns="60952" anchor="ctr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9pPr>
          </a:lstStyle>
          <a:p>
            <a:pPr algn="ctr" defTabSz="1219200"/>
            <a:r>
              <a:rPr lang="en-US" sz="5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LUCKY NUMBERS</a:t>
            </a:r>
            <a:endParaRPr lang="en-US" sz="5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562" name="AutoShape 40">
            <a:hlinkClick r:id="rId7" action="ppaction://hlinksldjump"/>
          </p:cNvPr>
          <p:cNvSpPr/>
          <p:nvPr/>
        </p:nvSpPr>
        <p:spPr>
          <a:xfrm>
            <a:off x="10200640" y="6400800"/>
            <a:ext cx="640080" cy="457200"/>
          </a:xfrm>
          <a:prstGeom prst="actionButtonForwardNext">
            <a:avLst/>
          </a:prstGeom>
          <a:solidFill>
            <a:schemeClr val="accent1"/>
          </a:solidFill>
          <a:ln w="9525">
            <a:noFill/>
          </a:ln>
        </p:spPr>
        <p:txBody>
          <a:bodyPr wrap="none" lIns="91397" tIns="45698" rIns="91397" bIns="45698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1680" indent="-28448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1730" indent="-22733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598930" indent="-22733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6130" indent="-22733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en-US" alt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3" name="Rectangle 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1388533" y="1611947"/>
            <a:ext cx="1625600" cy="1281112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</a:ln>
        </p:spPr>
        <p:txBody>
          <a:bodyPr wrap="none" lIns="121903" tIns="60952" rIns="121903" bIns="60952" anchor="ctr"/>
          <a:p>
            <a:pPr algn="ctr" defTabSz="1219200"/>
            <a:r>
              <a:rPr lang="en-US" altLang="vi-VN" sz="7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vi-VN" sz="7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Rectangle 10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200190" y="1628457"/>
            <a:ext cx="1625600" cy="12811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tx1"/>
            </a:solidFill>
            <a:miter lim="800000"/>
          </a:ln>
        </p:spPr>
        <p:txBody>
          <a:bodyPr wrap="none" lIns="121903" tIns="60952" rIns="121903" bIns="60952" anchor="ctr"/>
          <a:p>
            <a:pPr algn="ctr" defTabSz="1219200"/>
            <a:r>
              <a:rPr lang="en-US" altLang="vi-VN" sz="7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vi-VN" sz="7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5" name="Rectangl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106670" y="1628140"/>
            <a:ext cx="1625600" cy="128079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  <a:miter lim="800000"/>
          </a:ln>
        </p:spPr>
        <p:txBody>
          <a:bodyPr wrap="none" lIns="121903" tIns="60952" rIns="121903" bIns="60952" anchor="ctr"/>
          <a:p>
            <a:pPr algn="ctr" defTabSz="1219200"/>
            <a:r>
              <a:rPr lang="en-US" altLang="vi-VN" sz="7200" b="1" dirty="0">
                <a:solidFill>
                  <a:srgbClr val="00B2A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altLang="vi-VN" sz="7200" b="1" dirty="0">
              <a:solidFill>
                <a:srgbClr val="00B2A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6" name="Rectangle 8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980345" y="1624014"/>
            <a:ext cx="1625600" cy="12684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  <a:miter lim="800000"/>
          </a:ln>
        </p:spPr>
        <p:txBody>
          <a:bodyPr wrap="none" lIns="121903" tIns="60952" rIns="121903" bIns="60952" anchor="ctr"/>
          <a:p>
            <a:pPr algn="ctr" defTabSz="1219200"/>
            <a:r>
              <a:rPr lang="en-US" altLang="vi-VN" sz="7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altLang="vi-VN" sz="7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" presetClass="exit" presetSubtype="3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9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4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103" dur="1"/>
                                        <p:tgtEl>
                                          <p:spTgt spid="57"/>
                                        </p:tgtEl>
                                      </p:cBhvr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05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6" fill="hold">
                      <p:stCondLst>
                        <p:cond delay="0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4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109" dur="1"/>
                                        <p:tgtEl>
                                          <p:spTgt spid="58"/>
                                        </p:tgtEl>
                                      </p:cBhvr>
                                    </p:anim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111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2" fill="hold">
                      <p:stCondLst>
                        <p:cond delay="0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4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115" dur="1"/>
                                        <p:tgtEl>
                                          <p:spTgt spid="59"/>
                                        </p:tgtEl>
                                      </p:cBhvr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>
                      <p:stCondLst>
                        <p:cond delay="0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4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121" dur="1"/>
                                        <p:tgtEl>
                                          <p:spTgt spid="60"/>
                                        </p:tgtEl>
                                      </p:cBhvr>
                                    </p:anim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358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>
                      <p:stCondLst>
                        <p:cond delay="0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000"/>
                                        <p:tgtEl>
                                          <p:spTgt spid="358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2000" fill="hold"/>
                                        <p:tgtEl>
                                          <p:spTgt spid="358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2000" fill="hold"/>
                                        <p:tgtEl>
                                          <p:spTgt spid="358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1" presetClass="exit" presetSubtype="4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wheel(4)">
                                      <p:cBhvr>
                                        <p:cTn id="134" dur="2000"/>
                                        <p:tgtEl>
                                          <p:spTgt spid="358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8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865"/>
                  </p:tgtEl>
                </p:cond>
              </p:nextCondLst>
            </p:seq>
            <p:seq concurrent="1" nextAc="seek">
              <p:cTn id="136" restart="whenNotActive" fill="hold" evtFilter="cancelBubble" nodeType="interactiveSeq">
                <p:stCondLst>
                  <p:cond evt="onClick" delay="0">
                    <p:tgtEl>
                      <p:spTgt spid="358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7" fill="hold">
                      <p:stCondLst>
                        <p:cond delay="0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2000"/>
                                        <p:tgtEl>
                                          <p:spTgt spid="358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2000" fill="hold"/>
                                        <p:tgtEl>
                                          <p:spTgt spid="358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2000" fill="hold"/>
                                        <p:tgtEl>
                                          <p:spTgt spid="358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2" presetClass="exit" presetSubtype="4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wipe(down)">
                                      <p:cBhvr>
                                        <p:cTn id="147" dur="500"/>
                                        <p:tgtEl>
                                          <p:spTgt spid="358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860"/>
                  </p:tgtEl>
                </p:cond>
              </p:nextCondLst>
            </p:seq>
            <p:seq concurrent="1" nextAc="seek">
              <p:cTn id="149" restart="whenNotActive" fill="hold" evtFilter="cancelBubble" nodeType="interactiveSeq">
                <p:stCondLst>
                  <p:cond evt="onClick" delay="0">
                    <p:tgtEl>
                      <p:spTgt spid="358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0" fill="hold">
                      <p:stCondLst>
                        <p:cond delay="0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4" dur="500"/>
                                        <p:tgtEl>
                                          <p:spTgt spid="358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8" dur="500"/>
                                        <p:tgtEl>
                                          <p:spTgt spid="358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/>
                                        <p:tgtEl>
                                          <p:spTgt spid="358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861"/>
                  </p:tgtEl>
                </p:cond>
              </p:nextCondLst>
            </p:seq>
            <p:seq concurrent="1" nextAc="seek">
              <p:cTn id="161" restart="whenNotActive" fill="hold" evtFilter="cancelBubble" nodeType="interactiveSeq">
                <p:stCondLst>
                  <p:cond evt="onClick" delay="0">
                    <p:tgtEl>
                      <p:spTgt spid="358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2" fill="hold">
                      <p:stCondLst>
                        <p:cond delay="0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358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358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358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1000"/>
                                        <p:tgtEl>
                                          <p:spTgt spid="358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21" presetClass="exit" presetSubtype="4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wheel(4)">
                                      <p:cBhvr>
                                        <p:cTn id="173" dur="2000"/>
                                        <p:tgtEl>
                                          <p:spTgt spid="358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8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862"/>
                  </p:tgtEl>
                </p:cond>
              </p:nextCondLst>
            </p:seq>
            <p:seq concurrent="1" nextAc="seek">
              <p:cTn id="175" restart="whenNotActive" fill="hold" evtFilter="cancelBubble" nodeType="interactiveSeq">
                <p:stCondLst>
                  <p:cond evt="onClick" delay="0">
                    <p:tgtEl>
                      <p:spTgt spid="358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6" fill="hold">
                      <p:stCondLst>
                        <p:cond delay="0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358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1" dur="500" fill="hold"/>
                                        <p:tgtEl>
                                          <p:spTgt spid="358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5" dur="500"/>
                                        <p:tgtEl>
                                          <p:spTgt spid="358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6" dur="500"/>
                                        <p:tgtEl>
                                          <p:spTgt spid="358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863"/>
                  </p:tgtEl>
                </p:cond>
              </p:nextCondLst>
            </p:seq>
            <p:seq concurrent="1" nextAc="seek">
              <p:cTn id="188" restart="whenNotActive" fill="hold" evtFilter="cancelBubble" nodeType="interactiveSeq">
                <p:stCondLst>
                  <p:cond evt="onClick" delay="0">
                    <p:tgtEl>
                      <p:spTgt spid="358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9" fill="hold">
                      <p:stCondLst>
                        <p:cond delay="0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24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196" dur="1"/>
                                        <p:tgtEl>
                                          <p:spTgt spid="358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864"/>
                  </p:tgtEl>
                </p:cond>
              </p:nextCondLst>
            </p:seq>
            <p:seq concurrent="1" nextAc="seek">
              <p:cTn id="198" restart="whenNotActive" fill="hold" evtFilter="cancelBubble" nodeType="interactiveSeq">
                <p:stCondLst>
                  <p:cond evt="onClick" delay="0">
                    <p:tgtEl>
                      <p:spTgt spid="358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9" fill="hold">
                      <p:stCondLst>
                        <p:cond delay="0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1000" fill="hold"/>
                                        <p:tgtEl>
                                          <p:spTgt spid="358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358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358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6" dur="1000"/>
                                        <p:tgtEl>
                                          <p:spTgt spid="358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2" presetClass="exit" presetSubtype="4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210" dur="500"/>
                                        <p:tgtEl>
                                          <p:spTgt spid="358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1" dur="500"/>
                                        <p:tgtEl>
                                          <p:spTgt spid="358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871"/>
                  </p:tgtEl>
                </p:cond>
              </p:nextCondLst>
            </p:seq>
            <p:seq concurrent="1" nextAc="seek">
              <p:cTn id="213" restart="whenNotActive" fill="hold" evtFilter="cancelBubble" nodeType="interactiveSeq">
                <p:stCondLst>
                  <p:cond evt="onClick" delay="0">
                    <p:tgtEl>
                      <p:spTgt spid="358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4" fill="hold">
                      <p:stCondLst>
                        <p:cond delay="0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8" dur="500" fill="hold"/>
                                        <p:tgtEl>
                                          <p:spTgt spid="358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9" dur="500" fill="hold"/>
                                        <p:tgtEl>
                                          <p:spTgt spid="358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3" dur="500"/>
                                        <p:tgtEl>
                                          <p:spTgt spid="358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4" dur="500"/>
                                        <p:tgtEl>
                                          <p:spTgt spid="358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870"/>
                  </p:tgtEl>
                </p:cond>
              </p:nextCondLst>
            </p:seq>
            <p:seq concurrent="1" nextAc="seek">
              <p:cTn id="226" restart="whenNotActive" fill="hold" evtFilter="cancelBubble" nodeType="interactiveSeq">
                <p:stCondLst>
                  <p:cond evt="onClick" delay="0">
                    <p:tgtEl>
                      <p:spTgt spid="358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7" fill="hold">
                      <p:stCondLst>
                        <p:cond delay="0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1" dur="500" fill="hold"/>
                                        <p:tgtEl>
                                          <p:spTgt spid="358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500" fill="hold"/>
                                        <p:tgtEl>
                                          <p:spTgt spid="358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6" dur="500"/>
                                        <p:tgtEl>
                                          <p:spTgt spid="358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7" dur="500"/>
                                        <p:tgtEl>
                                          <p:spTgt spid="358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869"/>
                  </p:tgtEl>
                </p:cond>
              </p:nextCondLst>
            </p:seq>
            <p:seq concurrent="1" nextAc="seek">
              <p:cTn id="239" restart="whenNotActive" fill="hold" evtFilter="cancelBubble" nodeType="interactiveSeq">
                <p:stCondLst>
                  <p:cond evt="onClick" delay="0">
                    <p:tgtEl>
                      <p:spTgt spid="358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0" fill="hold">
                      <p:stCondLst>
                        <p:cond delay="0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2000"/>
                                        <p:tgtEl>
                                          <p:spTgt spid="358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5" dur="2000" fill="hold"/>
                                        <p:tgtEl>
                                          <p:spTgt spid="358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2000" fill="hold"/>
                                        <p:tgtEl>
                                          <p:spTgt spid="358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2" presetClass="exit" presetSubtype="4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250" dur="500"/>
                                        <p:tgtEl>
                                          <p:spTgt spid="358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1" dur="500"/>
                                        <p:tgtEl>
                                          <p:spTgt spid="358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868"/>
                  </p:tgtEl>
                </p:cond>
              </p:nextCondLst>
            </p:seq>
            <p:seq concurrent="1" nextAc="seek">
              <p:cTn id="253" restart="whenNotActive" fill="hold" evtFilter="cancelBubble" nodeType="interactiveSeq">
                <p:stCondLst>
                  <p:cond evt="onClick" delay="0">
                    <p:tgtEl>
                      <p:spTgt spid="358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4" fill="hold">
                      <p:stCondLst>
                        <p:cond delay="0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8" dur="1000" fill="hold"/>
                                        <p:tgtEl>
                                          <p:spTgt spid="35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1000" fill="hold"/>
                                        <p:tgtEl>
                                          <p:spTgt spid="35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1000" fill="hold"/>
                                        <p:tgtEl>
                                          <p:spTgt spid="35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1" dur="1000"/>
                                        <p:tgtEl>
                                          <p:spTgt spid="35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2" presetClass="exit" presetSubtype="4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265" dur="500"/>
                                        <p:tgtEl>
                                          <p:spTgt spid="35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6" dur="500"/>
                                        <p:tgtEl>
                                          <p:spTgt spid="35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867"/>
                  </p:tgtEl>
                </p:cond>
              </p:nextCondLst>
            </p:seq>
            <p:seq concurrent="1" nextAc="seek">
              <p:cTn id="268" restart="whenNotActive" fill="hold" evtFilter="cancelBubble" nodeType="interactiveSeq">
                <p:stCondLst>
                  <p:cond evt="onClick" delay="0">
                    <p:tgtEl>
                      <p:spTgt spid="358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9" fill="hold">
                      <p:stCondLst>
                        <p:cond delay="0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3" dur="500" fill="hold"/>
                                        <p:tgtEl>
                                          <p:spTgt spid="358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4" dur="500" fill="hold"/>
                                        <p:tgtEl>
                                          <p:spTgt spid="358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8" dur="500"/>
                                        <p:tgtEl>
                                          <p:spTgt spid="358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9" dur="500"/>
                                        <p:tgtEl>
                                          <p:spTgt spid="358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866"/>
                  </p:tgtEl>
                </p:cond>
              </p:nextCondLst>
            </p:seq>
            <p:seq concurrent="1" nextAc="seek">
              <p:cTn id="28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2" fill="hold">
                      <p:stCondLst>
                        <p:cond delay="0"/>
                      </p:stCondLst>
                      <p:childTnLst>
                        <p:par>
                          <p:cTn id="283" fill="hold">
                            <p:stCondLst>
                              <p:cond delay="0"/>
                            </p:stCondLst>
                            <p:childTnLst>
                              <p:par>
                                <p:cTn id="284" presetID="24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285" dur="1"/>
                                        <p:tgtEl>
                                          <p:spTgt spid="2"/>
                                        </p:tgtEl>
                                      </p:cBhvr>
                                    </p:anim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28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8" fill="hold">
                      <p:stCondLst>
                        <p:cond delay="0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24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291" dur="1"/>
                                        <p:tgtEl>
                                          <p:spTgt spid="3"/>
                                        </p:tgtEl>
                                      </p:cBhvr>
                                    </p:anim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93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4" fill="hold">
                      <p:stCondLst>
                        <p:cond delay="0"/>
                      </p:stCondLst>
                      <p:childTnLst>
                        <p:par>
                          <p:cTn id="295" fill="hold">
                            <p:stCondLst>
                              <p:cond delay="0"/>
                            </p:stCondLst>
                            <p:childTnLst>
                              <p:par>
                                <p:cTn id="29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8" dur="20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9" dur="20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20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1" fill="hold">
                      <p:stCondLst>
                        <p:cond delay="indefinite"/>
                      </p:stCondLst>
                      <p:childTnLst>
                        <p:par>
                          <p:cTn id="302" fill="hold">
                            <p:stCondLst>
                              <p:cond delay="0"/>
                            </p:stCondLst>
                            <p:childTnLst>
                              <p:par>
                                <p:cTn id="303" presetID="21" presetClass="exit" presetSubtype="4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wheel(4)">
                                      <p:cBhvr>
                                        <p:cTn id="304" dur="20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306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7" fill="hold">
                      <p:stCondLst>
                        <p:cond delay="0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1" dur="20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2" dur="20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" dur="20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4" fill="hold">
                      <p:stCondLst>
                        <p:cond delay="indefinite"/>
                      </p:stCondLst>
                      <p:childTnLst>
                        <p:par>
                          <p:cTn id="315" fill="hold">
                            <p:stCondLst>
                              <p:cond delay="0"/>
                            </p:stCondLst>
                            <p:childTnLst>
                              <p:par>
                                <p:cTn id="316" presetID="21" presetClass="exit" presetSubtype="4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wheel(4)">
                                      <p:cBhvr>
                                        <p:cTn id="317" dur="20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319" restart="whenNotActive" fill="hold" evtFilter="cancelBubble" nodeType="interactiveSeq">
                <p:stCondLst>
                  <p:cond evt="onClick" delay="0">
                    <p:tgtEl>
                      <p:spTgt spid="1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0" fill="hold">
                      <p:stCondLst>
                        <p:cond delay="0"/>
                      </p:stCondLst>
                      <p:childTnLst>
                        <p:par>
                          <p:cTn id="321" fill="hold">
                            <p:stCondLst>
                              <p:cond delay="0"/>
                            </p:stCondLst>
                            <p:childTnLst>
                              <p:par>
                                <p:cTn id="322" presetID="24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323" dur="1"/>
                                        <p:tgtEl>
                                          <p:spTgt spid="103"/>
                                        </p:tgtEl>
                                      </p:cBhvr>
                                    </p:anim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"/>
                  </p:tgtEl>
                </p:cond>
              </p:nextCondLst>
            </p:seq>
            <p:seq concurrent="1" nextAc="seek">
              <p:cTn id="325" restart="whenNotActive" fill="hold" evtFilter="cancelBubble" nodeType="interactiveSeq">
                <p:stCondLst>
                  <p:cond evt="onClick" delay="0">
                    <p:tgtEl>
                      <p:spTgt spid="1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6" fill="hold">
                      <p:stCondLst>
                        <p:cond delay="0"/>
                      </p:stCondLst>
                      <p:childTnLst>
                        <p:par>
                          <p:cTn id="327" fill="hold">
                            <p:stCondLst>
                              <p:cond delay="0"/>
                            </p:stCondLst>
                            <p:childTnLst>
                              <p:par>
                                <p:cTn id="328" presetID="24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329" dur="1"/>
                                        <p:tgtEl>
                                          <p:spTgt spid="104"/>
                                        </p:tgtEl>
                                      </p:cBhvr>
                                    </p:anim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"/>
                  </p:tgtEl>
                </p:cond>
              </p:nextCondLst>
            </p:seq>
            <p:seq concurrent="1" nextAc="seek">
              <p:cTn id="331" restart="whenNotActive" fill="hold" evtFilter="cancelBubble" nodeType="interactiveSeq">
                <p:stCondLst>
                  <p:cond evt="onClick" delay="0">
                    <p:tgtEl>
                      <p:spTgt spid="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2" fill="hold">
                      <p:stCondLst>
                        <p:cond delay="0"/>
                      </p:stCondLst>
                      <p:childTnLst>
                        <p:par>
                          <p:cTn id="333" fill="hold">
                            <p:stCondLst>
                              <p:cond delay="0"/>
                            </p:stCondLst>
                            <p:childTnLst>
                              <p:par>
                                <p:cTn id="334" presetID="24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335" dur="1"/>
                                        <p:tgtEl>
                                          <p:spTgt spid="105"/>
                                        </p:tgtEl>
                                      </p:cBhvr>
                                    </p:anim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"/>
                  </p:tgtEl>
                </p:cond>
              </p:nextCondLst>
            </p:seq>
            <p:seq concurrent="1" nextAc="seek">
              <p:cTn id="337" restart="whenNotActive" fill="hold" evtFilter="cancelBubble" nodeType="interactiveSeq">
                <p:stCondLst>
                  <p:cond evt="onClick" delay="0">
                    <p:tgtEl>
                      <p:spTgt spid="1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8" fill="hold">
                      <p:stCondLst>
                        <p:cond delay="0"/>
                      </p:stCondLst>
                      <p:childTnLst>
                        <p:par>
                          <p:cTn id="339" fill="hold">
                            <p:stCondLst>
                              <p:cond delay="0"/>
                            </p:stCondLst>
                            <p:childTnLst>
                              <p:par>
                                <p:cTn id="340" presetID="24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341" dur="1"/>
                                        <p:tgtEl>
                                          <p:spTgt spid="106"/>
                                        </p:tgtEl>
                                      </p:cBhvr>
                                    </p:anim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6"/>
                  </p:tgtEl>
                </p:cond>
              </p:nextCondLst>
            </p:seq>
          </p:childTnLst>
        </p:cTn>
      </p:par>
    </p:tnLst>
    <p:bldLst>
      <p:bldP spid="4" grpId="0" bldLvl="0" animBg="1"/>
      <p:bldP spid="57" grpId="0" bldLvl="0" animBg="1"/>
      <p:bldP spid="57" grpId="1" bldLvl="0" animBg="1"/>
      <p:bldP spid="58" grpId="0" bldLvl="0" animBg="1"/>
      <p:bldP spid="58" grpId="1" bldLvl="0" animBg="1"/>
      <p:bldP spid="59" grpId="0" bldLvl="0" animBg="1"/>
      <p:bldP spid="59" grpId="1" bldLvl="0" animBg="1"/>
      <p:bldP spid="60" grpId="0" bldLvl="0" animBg="1"/>
      <p:bldP spid="60" grpId="1" bldLvl="0" animBg="1"/>
      <p:bldP spid="2" grpId="0" bldLvl="0" animBg="1"/>
      <p:bldP spid="2" grpId="1" bldLvl="0" animBg="1"/>
      <p:bldP spid="3" grpId="0" bldLvl="0" animBg="1"/>
      <p:bldP spid="3" grpId="1" bldLvl="0" animBg="1"/>
      <p:bldP spid="14" grpId="0" bldLvl="0" animBg="1"/>
      <p:bldP spid="21" grpId="0" bldLvl="0" animBg="1"/>
      <p:bldP spid="37" grpId="0" bldLvl="0" animBg="1"/>
      <p:bldP spid="18" grpId="0" animBg="1"/>
      <p:bldP spid="18" grpId="1" animBg="1"/>
      <p:bldP spid="103" grpId="0" bldLvl="0" animBg="1"/>
      <p:bldP spid="103" grpId="1" bldLvl="0" animBg="1"/>
      <p:bldP spid="104" grpId="0" bldLvl="0" animBg="1"/>
      <p:bldP spid="104" grpId="1" bldLvl="0" animBg="1"/>
      <p:bldP spid="105" grpId="0" bldLvl="0" animBg="1"/>
      <p:bldP spid="105" grpId="1" bldLvl="0" animBg="1"/>
      <p:bldP spid="106" grpId="0" bldLvl="0" animBg="1"/>
      <p:bldP spid="106" grpId="1" bldLvl="0" animBg="1"/>
      <p:bldP spid="18" grpId="2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AutoShape 2"/>
          <p:cNvSpPr>
            <a:spLocks noChangeArrowheads="1"/>
          </p:cNvSpPr>
          <p:nvPr/>
        </p:nvSpPr>
        <p:spPr bwMode="auto">
          <a:xfrm>
            <a:off x="3485535" y="1506589"/>
            <a:ext cx="6248400" cy="1219200"/>
          </a:xfrm>
          <a:prstGeom prst="roundRect">
            <a:avLst>
              <a:gd name="adj" fmla="val 27995"/>
            </a:avLst>
          </a:prstGeom>
          <a:solidFill>
            <a:schemeClr val="accent1">
              <a:lumMod val="75000"/>
            </a:schemeClr>
          </a:solidFill>
          <a:ln w="38100">
            <a:solidFill>
              <a:srgbClr val="800000"/>
            </a:solidFill>
            <a:round/>
          </a:ln>
          <a:effectLst/>
        </p:spPr>
        <p:txBody>
          <a:bodyPr wrap="none" anchor="ctr"/>
          <a:lstStyle/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None/>
              <a:defRPr/>
            </a:pPr>
            <a:r>
              <a:rPr lang="vi-V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W</a:t>
            </a:r>
            <a:r>
              <a:rPr lang="en-US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hat is Lan doing?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70" name="AutoShape 14"/>
          <p:cNvSpPr>
            <a:spLocks noChangeArrowheads="1"/>
          </p:cNvSpPr>
          <p:nvPr/>
        </p:nvSpPr>
        <p:spPr bwMode="auto">
          <a:xfrm>
            <a:off x="2639060" y="3242310"/>
            <a:ext cx="7818755" cy="762000"/>
          </a:xfrm>
          <a:prstGeom prst="roundRect">
            <a:avLst>
              <a:gd name="adj" fmla="val 31889"/>
            </a:avLst>
          </a:prstGeom>
          <a:solidFill>
            <a:srgbClr val="00B050"/>
          </a:solidFill>
          <a:ln w="38100">
            <a:solidFill>
              <a:srgbClr val="FF0000"/>
            </a:solidFill>
            <a:round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en-US" sz="32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 is doing a project on energy sources.</a:t>
            </a:r>
            <a:endParaRPr lang="en-US" sz="3200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7425" name="Group 25"/>
          <p:cNvGrpSpPr/>
          <p:nvPr/>
        </p:nvGrpSpPr>
        <p:grpSpPr bwMode="auto">
          <a:xfrm>
            <a:off x="2743200" y="1714500"/>
            <a:ext cx="1066800" cy="990600"/>
            <a:chOff x="4272" y="825"/>
            <a:chExt cx="672" cy="624"/>
          </a:xfrm>
        </p:grpSpPr>
        <p:sp>
          <p:nvSpPr>
            <p:cNvPr id="198682" name="Oval 26"/>
            <p:cNvSpPr>
              <a:spLocks noChangeArrowheads="1"/>
            </p:cNvSpPr>
            <p:nvPr/>
          </p:nvSpPr>
          <p:spPr bwMode="auto">
            <a:xfrm>
              <a:off x="4272" y="825"/>
              <a:ext cx="672" cy="624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0000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441" name="Text Box 27"/>
            <p:cNvSpPr txBox="1">
              <a:spLocks noChangeArrowheads="1"/>
            </p:cNvSpPr>
            <p:nvPr/>
          </p:nvSpPr>
          <p:spPr bwMode="auto">
            <a:xfrm>
              <a:off x="4398" y="912"/>
              <a:ext cx="288" cy="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4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Webdings" panose="05030102010509060703" pitchFamily="18" charset="2"/>
                </a:rPr>
                <a:t></a:t>
              </a:r>
              <a:endParaRPr lang="en-US" sz="4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ebdings" panose="05030102010509060703" pitchFamily="18" charset="2"/>
              </a:endParaRPr>
            </a:p>
          </p:txBody>
        </p:sp>
      </p:grpSp>
      <p:sp>
        <p:nvSpPr>
          <p:cNvPr id="198684" name="AutoShape 28"/>
          <p:cNvSpPr>
            <a:spLocks noChangeArrowheads="1"/>
          </p:cNvSpPr>
          <p:nvPr/>
        </p:nvSpPr>
        <p:spPr bwMode="auto">
          <a:xfrm>
            <a:off x="1993900" y="488950"/>
            <a:ext cx="1143000" cy="6096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3366FF">
                  <a:gamma/>
                  <a:shade val="46275"/>
                  <a:invGamma/>
                </a:srgbClr>
              </a:gs>
              <a:gs pos="50000">
                <a:srgbClr val="3366FF"/>
              </a:gs>
              <a:gs pos="100000">
                <a:srgbClr val="3366FF">
                  <a:gamma/>
                  <a:shade val="46275"/>
                  <a:invGamma/>
                </a:srgbClr>
              </a:gs>
            </a:gsLst>
            <a:lin ang="0" scaled="1"/>
          </a:gradFill>
          <a:ln w="28575">
            <a:solidFill>
              <a:srgbClr val="FF0000"/>
            </a:solidFill>
            <a:rou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8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85" name="Text Box 29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86" name="Text Box 30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87" name="Text Box 31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88" name="Text Box 32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89" name="Text Box 33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90" name="Text Box 34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91" name="Text Box 35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92" name="Text Box 36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93" name="Text Box 37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94" name="Text Box 38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95" name="Text Box 39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818" name="AutoShape 8">
            <a:hlinkClick r:id="rId1" action="ppaction://hlinksldjump"/>
          </p:cNvPr>
          <p:cNvSpPr/>
          <p:nvPr/>
        </p:nvSpPr>
        <p:spPr>
          <a:xfrm>
            <a:off x="11209655" y="6299200"/>
            <a:ext cx="982345" cy="558800"/>
          </a:xfrm>
          <a:prstGeom prst="actionButtonBackPrevious">
            <a:avLst/>
          </a:prstGeom>
          <a:solidFill>
            <a:schemeClr val="accent1"/>
          </a:solidFill>
          <a:ln w="9525">
            <a:noFill/>
          </a:ln>
        </p:spPr>
        <p:txBody>
          <a:bodyPr wrap="none" lIns="91397" tIns="45698" rIns="91397" bIns="45698" anchor="ctr" anchorCtr="0"/>
          <a:lstStyle>
            <a:lvl1pPr marL="341630" indent="-34163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1680" indent="-28448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1730" indent="-22733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598930" indent="-22733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6130" indent="-22733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en-US" alt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1000"/>
                                        <p:tgtEl>
                                          <p:spTgt spid="1986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apa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im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0"/>
                            </p:stCondLst>
                            <p:childTnLst>
                              <p:par>
                                <p:cTn id="24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000"/>
                            </p:stCondLst>
                            <p:childTnLst>
                              <p:par>
                                <p:cTn id="27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000"/>
                            </p:stCondLst>
                            <p:childTnLst>
                              <p:par>
                                <p:cTn id="30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0"/>
                            </p:stCondLst>
                            <p:childTnLst>
                              <p:par>
                                <p:cTn id="36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1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869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apa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98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8658" grpId="0" bldLvl="0" animBg="1"/>
      <p:bldP spid="198685" grpId="0"/>
      <p:bldP spid="198686" grpId="0"/>
      <p:bldP spid="198687" grpId="0"/>
      <p:bldP spid="198688" grpId="0"/>
      <p:bldP spid="198689" grpId="0"/>
      <p:bldP spid="198690" grpId="0"/>
      <p:bldP spid="198691" grpId="0"/>
      <p:bldP spid="198692" grpId="0"/>
      <p:bldP spid="198693" grpId="0"/>
      <p:bldP spid="198694" grpId="0"/>
      <p:bldP spid="198695" grpId="0"/>
      <p:bldP spid="198670" grpId="0" bldLvl="0" animBg="1"/>
      <p:bldP spid="198670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AutoShape 2"/>
          <p:cNvSpPr>
            <a:spLocks noChangeArrowheads="1"/>
          </p:cNvSpPr>
          <p:nvPr/>
        </p:nvSpPr>
        <p:spPr bwMode="auto">
          <a:xfrm>
            <a:off x="3485535" y="1506589"/>
            <a:ext cx="6248400" cy="1219200"/>
          </a:xfrm>
          <a:prstGeom prst="roundRect">
            <a:avLst>
              <a:gd name="adj" fmla="val 27995"/>
            </a:avLst>
          </a:prstGeom>
          <a:solidFill>
            <a:schemeClr val="accent1">
              <a:lumMod val="75000"/>
            </a:schemeClr>
          </a:solidFill>
          <a:ln w="38100">
            <a:solidFill>
              <a:srgbClr val="800000"/>
            </a:solidFill>
            <a:round/>
          </a:ln>
          <a:effectLst/>
        </p:spPr>
        <p:txBody>
          <a:bodyPr wrap="none" anchor="ctr"/>
          <a:lstStyle/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None/>
              <a:defRPr/>
            </a:pP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2. W</a:t>
            </a:r>
            <a:r>
              <a:rPr lang="en-US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hat does energy mean?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70" name="AutoShape 14"/>
          <p:cNvSpPr>
            <a:spLocks noChangeArrowheads="1"/>
          </p:cNvSpPr>
          <p:nvPr/>
        </p:nvSpPr>
        <p:spPr bwMode="auto">
          <a:xfrm>
            <a:off x="2639060" y="3242310"/>
            <a:ext cx="8821420" cy="1611630"/>
          </a:xfrm>
          <a:prstGeom prst="roundRect">
            <a:avLst>
              <a:gd name="adj" fmla="val 31889"/>
            </a:avLst>
          </a:prstGeom>
          <a:solidFill>
            <a:srgbClr val="00B050"/>
          </a:solidFill>
          <a:ln w="38100">
            <a:solidFill>
              <a:srgbClr val="FF0000"/>
            </a:solidFill>
            <a:round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en-US" sz="32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It’s power that we use to provide us with light, </a:t>
            </a:r>
            <a:endParaRPr lang="en-US" sz="3200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ct val="50000"/>
              </a:spcBef>
            </a:pPr>
            <a:r>
              <a:rPr lang="en-US" sz="32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heat or electricity..</a:t>
            </a:r>
            <a:endParaRPr lang="en-US" sz="3200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7425" name="Group 25"/>
          <p:cNvGrpSpPr/>
          <p:nvPr/>
        </p:nvGrpSpPr>
        <p:grpSpPr bwMode="auto">
          <a:xfrm>
            <a:off x="2743200" y="1714500"/>
            <a:ext cx="1066800" cy="990600"/>
            <a:chOff x="4272" y="825"/>
            <a:chExt cx="672" cy="624"/>
          </a:xfrm>
        </p:grpSpPr>
        <p:sp>
          <p:nvSpPr>
            <p:cNvPr id="198682" name="Oval 26"/>
            <p:cNvSpPr>
              <a:spLocks noChangeArrowheads="1"/>
            </p:cNvSpPr>
            <p:nvPr/>
          </p:nvSpPr>
          <p:spPr bwMode="auto">
            <a:xfrm>
              <a:off x="4272" y="825"/>
              <a:ext cx="672" cy="624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0000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441" name="Text Box 27"/>
            <p:cNvSpPr txBox="1">
              <a:spLocks noChangeArrowheads="1"/>
            </p:cNvSpPr>
            <p:nvPr/>
          </p:nvSpPr>
          <p:spPr bwMode="auto">
            <a:xfrm>
              <a:off x="4398" y="912"/>
              <a:ext cx="288" cy="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4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Webdings" panose="05030102010509060703" pitchFamily="18" charset="2"/>
                </a:rPr>
                <a:t></a:t>
              </a:r>
              <a:endParaRPr lang="en-US" sz="4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ebdings" panose="05030102010509060703" pitchFamily="18" charset="2"/>
              </a:endParaRPr>
            </a:p>
          </p:txBody>
        </p:sp>
      </p:grpSp>
      <p:sp>
        <p:nvSpPr>
          <p:cNvPr id="198684" name="AutoShape 28"/>
          <p:cNvSpPr>
            <a:spLocks noChangeArrowheads="1"/>
          </p:cNvSpPr>
          <p:nvPr/>
        </p:nvSpPr>
        <p:spPr bwMode="auto">
          <a:xfrm>
            <a:off x="1993900" y="488950"/>
            <a:ext cx="1143000" cy="6096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3366FF">
                  <a:gamma/>
                  <a:shade val="46275"/>
                  <a:invGamma/>
                </a:srgbClr>
              </a:gs>
              <a:gs pos="50000">
                <a:srgbClr val="3366FF"/>
              </a:gs>
              <a:gs pos="100000">
                <a:srgbClr val="3366FF">
                  <a:gamma/>
                  <a:shade val="46275"/>
                  <a:invGamma/>
                </a:srgbClr>
              </a:gs>
            </a:gsLst>
            <a:lin ang="0" scaled="1"/>
          </a:gradFill>
          <a:ln w="28575">
            <a:solidFill>
              <a:srgbClr val="FF0000"/>
            </a:solidFill>
            <a:rou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8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85" name="Text Box 29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86" name="Text Box 30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87" name="Text Box 31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88" name="Text Box 32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89" name="Text Box 33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90" name="Text Box 34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91" name="Text Box 35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92" name="Text Box 36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93" name="Text Box 37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94" name="Text Box 38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95" name="Text Box 39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818" name="AutoShape 8">
            <a:hlinkClick r:id="rId1" action="ppaction://hlinksldjump"/>
          </p:cNvPr>
          <p:cNvSpPr/>
          <p:nvPr/>
        </p:nvSpPr>
        <p:spPr>
          <a:xfrm>
            <a:off x="11209655" y="6299200"/>
            <a:ext cx="982345" cy="558800"/>
          </a:xfrm>
          <a:prstGeom prst="actionButtonBackPrevious">
            <a:avLst/>
          </a:prstGeom>
          <a:solidFill>
            <a:schemeClr val="accent1"/>
          </a:solidFill>
          <a:ln w="9525">
            <a:noFill/>
          </a:ln>
        </p:spPr>
        <p:txBody>
          <a:bodyPr wrap="none" lIns="91397" tIns="45698" rIns="91397" bIns="45698" anchor="ctr" anchorCtr="0"/>
          <a:lstStyle>
            <a:lvl1pPr marL="341630" indent="-34163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1680" indent="-28448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1730" indent="-22733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598930" indent="-22733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6130" indent="-22733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en-US" alt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1000"/>
                                        <p:tgtEl>
                                          <p:spTgt spid="1986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apa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im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0"/>
                            </p:stCondLst>
                            <p:childTnLst>
                              <p:par>
                                <p:cTn id="24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000"/>
                            </p:stCondLst>
                            <p:childTnLst>
                              <p:par>
                                <p:cTn id="27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000"/>
                            </p:stCondLst>
                            <p:childTnLst>
                              <p:par>
                                <p:cTn id="30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0"/>
                            </p:stCondLst>
                            <p:childTnLst>
                              <p:par>
                                <p:cTn id="36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1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869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apa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98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8658" grpId="0" bldLvl="0" animBg="1"/>
      <p:bldP spid="198685" grpId="0"/>
      <p:bldP spid="198686" grpId="0"/>
      <p:bldP spid="198687" grpId="0"/>
      <p:bldP spid="198688" grpId="0"/>
      <p:bldP spid="198689" grpId="0"/>
      <p:bldP spid="198690" grpId="0"/>
      <p:bldP spid="198691" grpId="0"/>
      <p:bldP spid="198692" grpId="0"/>
      <p:bldP spid="198693" grpId="0"/>
      <p:bldP spid="198694" grpId="0"/>
      <p:bldP spid="198695" grpId="0"/>
      <p:bldP spid="198670" grpId="0" bldLvl="0" animBg="1"/>
      <p:bldP spid="198670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AutoShape 2"/>
          <p:cNvSpPr>
            <a:spLocks noChangeArrowheads="1"/>
          </p:cNvSpPr>
          <p:nvPr/>
        </p:nvSpPr>
        <p:spPr bwMode="auto">
          <a:xfrm>
            <a:off x="3485535" y="1506589"/>
            <a:ext cx="6248400" cy="1219200"/>
          </a:xfrm>
          <a:prstGeom prst="roundRect">
            <a:avLst>
              <a:gd name="adj" fmla="val 27995"/>
            </a:avLst>
          </a:prstGeom>
          <a:solidFill>
            <a:schemeClr val="accent1">
              <a:lumMod val="75000"/>
            </a:schemeClr>
          </a:solidFill>
          <a:ln w="38100">
            <a:solidFill>
              <a:srgbClr val="800000"/>
            </a:solidFill>
            <a:round/>
          </a:ln>
          <a:effectLst/>
        </p:spPr>
        <p:txBody>
          <a:bodyPr wrap="none" anchor="ctr"/>
          <a:lstStyle/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None/>
              <a:defRPr/>
            </a:pP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3. Where does energy come from</a:t>
            </a:r>
            <a:r>
              <a:rPr lang="en-US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70" name="AutoShape 14"/>
          <p:cNvSpPr>
            <a:spLocks noChangeArrowheads="1"/>
          </p:cNvSpPr>
          <p:nvPr/>
        </p:nvSpPr>
        <p:spPr bwMode="auto">
          <a:xfrm>
            <a:off x="2639060" y="3242310"/>
            <a:ext cx="8821420" cy="1611630"/>
          </a:xfrm>
          <a:prstGeom prst="roundRect">
            <a:avLst>
              <a:gd name="adj" fmla="val 31889"/>
            </a:avLst>
          </a:prstGeom>
          <a:solidFill>
            <a:srgbClr val="00B050"/>
          </a:solidFill>
          <a:ln w="38100">
            <a:solidFill>
              <a:srgbClr val="FF0000"/>
            </a:solidFill>
            <a:round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vi-VN" sz="32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It</a:t>
            </a:r>
            <a:r>
              <a:rPr lang="vi-VN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vi-VN" sz="32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comes</a:t>
            </a:r>
            <a:r>
              <a:rPr lang="vi-VN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vi-VN" sz="32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from</a:t>
            </a:r>
            <a:r>
              <a:rPr lang="vi-VN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vi-VN" sz="32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many</a:t>
            </a:r>
            <a:r>
              <a:rPr lang="vi-VN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vi-VN" sz="32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different</a:t>
            </a:r>
            <a:r>
              <a:rPr lang="vi-VN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vi-VN" sz="32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sources</a:t>
            </a:r>
            <a:r>
              <a:rPr lang="vi-VN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vi-VN" sz="32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like</a:t>
            </a:r>
            <a:r>
              <a:rPr lang="vi-VN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vi-VN" sz="32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coal</a:t>
            </a:r>
            <a:r>
              <a:rPr lang="vi-VN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, </a:t>
            </a:r>
            <a:endParaRPr lang="vi-VN" sz="32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charset="0"/>
              <a:cs typeface="Times New Roman" panose="02020603050405020304" pitchFamily="18" charset="0"/>
              <a:sym typeface="+mn-ea"/>
            </a:endParaRPr>
          </a:p>
          <a:p>
            <a:pPr algn="ctr">
              <a:spcBef>
                <a:spcPct val="50000"/>
              </a:spcBef>
            </a:pPr>
            <a:r>
              <a:rPr lang="vi-VN" sz="32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oil</a:t>
            </a:r>
            <a:r>
              <a:rPr lang="vi-VN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vi-VN" sz="32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natural</a:t>
            </a:r>
            <a:r>
              <a:rPr lang="vi-VN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vi-VN" sz="32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gas</a:t>
            </a:r>
            <a:r>
              <a:rPr lang="vi-VN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, … </a:t>
            </a:r>
            <a:r>
              <a:rPr lang="vi-VN" sz="32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and</a:t>
            </a:r>
            <a:r>
              <a:rPr lang="vi-VN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vi-VN" sz="32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renewable</a:t>
            </a:r>
            <a:r>
              <a:rPr lang="vi-VN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vi-VN" sz="32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sources</a:t>
            </a:r>
            <a:endParaRPr lang="vi-VN" sz="3200" b="1" dirty="0" err="1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charset="0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17425" name="Group 25"/>
          <p:cNvGrpSpPr/>
          <p:nvPr/>
        </p:nvGrpSpPr>
        <p:grpSpPr bwMode="auto">
          <a:xfrm>
            <a:off x="2570480" y="1624330"/>
            <a:ext cx="1066800" cy="990600"/>
            <a:chOff x="4272" y="825"/>
            <a:chExt cx="672" cy="624"/>
          </a:xfrm>
        </p:grpSpPr>
        <p:sp>
          <p:nvSpPr>
            <p:cNvPr id="198682" name="Oval 26"/>
            <p:cNvSpPr>
              <a:spLocks noChangeArrowheads="1"/>
            </p:cNvSpPr>
            <p:nvPr/>
          </p:nvSpPr>
          <p:spPr bwMode="auto">
            <a:xfrm>
              <a:off x="4272" y="825"/>
              <a:ext cx="672" cy="624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0000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441" name="Text Box 27"/>
            <p:cNvSpPr txBox="1">
              <a:spLocks noChangeArrowheads="1"/>
            </p:cNvSpPr>
            <p:nvPr/>
          </p:nvSpPr>
          <p:spPr bwMode="auto">
            <a:xfrm>
              <a:off x="4398" y="912"/>
              <a:ext cx="288" cy="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4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Webdings" panose="05030102010509060703" pitchFamily="18" charset="2"/>
                </a:rPr>
                <a:t></a:t>
              </a:r>
              <a:endParaRPr lang="en-US" sz="4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ebdings" panose="05030102010509060703" pitchFamily="18" charset="2"/>
              </a:endParaRPr>
            </a:p>
          </p:txBody>
        </p:sp>
      </p:grpSp>
      <p:sp>
        <p:nvSpPr>
          <p:cNvPr id="198684" name="AutoShape 28"/>
          <p:cNvSpPr>
            <a:spLocks noChangeArrowheads="1"/>
          </p:cNvSpPr>
          <p:nvPr/>
        </p:nvSpPr>
        <p:spPr bwMode="auto">
          <a:xfrm>
            <a:off x="1993900" y="488950"/>
            <a:ext cx="1143000" cy="6096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3366FF">
                  <a:gamma/>
                  <a:shade val="46275"/>
                  <a:invGamma/>
                </a:srgbClr>
              </a:gs>
              <a:gs pos="50000">
                <a:srgbClr val="3366FF"/>
              </a:gs>
              <a:gs pos="100000">
                <a:srgbClr val="3366FF">
                  <a:gamma/>
                  <a:shade val="46275"/>
                  <a:invGamma/>
                </a:srgbClr>
              </a:gs>
            </a:gsLst>
            <a:lin ang="0" scaled="1"/>
          </a:gradFill>
          <a:ln w="28575">
            <a:solidFill>
              <a:srgbClr val="FF0000"/>
            </a:solidFill>
            <a:rou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8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85" name="Text Box 29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86" name="Text Box 30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87" name="Text Box 31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88" name="Text Box 32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89" name="Text Box 33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90" name="Text Box 34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91" name="Text Box 35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92" name="Text Box 36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93" name="Text Box 37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94" name="Text Box 38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95" name="Text Box 39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818" name="AutoShape 8">
            <a:hlinkClick r:id="rId1" action="ppaction://hlinksldjump"/>
          </p:cNvPr>
          <p:cNvSpPr/>
          <p:nvPr/>
        </p:nvSpPr>
        <p:spPr>
          <a:xfrm>
            <a:off x="11209655" y="6299200"/>
            <a:ext cx="982345" cy="558800"/>
          </a:xfrm>
          <a:prstGeom prst="actionButtonBackPrevious">
            <a:avLst/>
          </a:prstGeom>
          <a:solidFill>
            <a:schemeClr val="accent1"/>
          </a:solidFill>
          <a:ln w="9525">
            <a:noFill/>
          </a:ln>
        </p:spPr>
        <p:txBody>
          <a:bodyPr wrap="none" lIns="91397" tIns="45698" rIns="91397" bIns="45698" anchor="ctr" anchorCtr="0"/>
          <a:lstStyle>
            <a:lvl1pPr marL="341630" indent="-34163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1680" indent="-28448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1730" indent="-22733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598930" indent="-22733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6130" indent="-22733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en-US" alt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1000"/>
                                        <p:tgtEl>
                                          <p:spTgt spid="1986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apa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im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0"/>
                            </p:stCondLst>
                            <p:childTnLst>
                              <p:par>
                                <p:cTn id="24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000"/>
                            </p:stCondLst>
                            <p:childTnLst>
                              <p:par>
                                <p:cTn id="27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000"/>
                            </p:stCondLst>
                            <p:childTnLst>
                              <p:par>
                                <p:cTn id="30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0"/>
                            </p:stCondLst>
                            <p:childTnLst>
                              <p:par>
                                <p:cTn id="36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1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869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apa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98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8658" grpId="0" bldLvl="0" animBg="1"/>
      <p:bldP spid="198685" grpId="0"/>
      <p:bldP spid="198686" grpId="0"/>
      <p:bldP spid="198687" grpId="0"/>
      <p:bldP spid="198688" grpId="0"/>
      <p:bldP spid="198689" grpId="0"/>
      <p:bldP spid="198690" grpId="0"/>
      <p:bldP spid="198691" grpId="0"/>
      <p:bldP spid="198692" grpId="0"/>
      <p:bldP spid="198693" grpId="0"/>
      <p:bldP spid="198694" grpId="0"/>
      <p:bldP spid="198695" grpId="0"/>
      <p:bldP spid="198670" grpId="0" bldLvl="0" animBg="1"/>
      <p:bldP spid="198670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AutoShape 2"/>
          <p:cNvSpPr>
            <a:spLocks noChangeArrowheads="1"/>
          </p:cNvSpPr>
          <p:nvPr/>
        </p:nvSpPr>
        <p:spPr bwMode="auto">
          <a:xfrm>
            <a:off x="3485535" y="1506589"/>
            <a:ext cx="6248400" cy="1219200"/>
          </a:xfrm>
          <a:prstGeom prst="roundRect">
            <a:avLst>
              <a:gd name="adj" fmla="val 27995"/>
            </a:avLst>
          </a:prstGeom>
          <a:solidFill>
            <a:schemeClr val="accent1">
              <a:lumMod val="75000"/>
            </a:schemeClr>
          </a:solidFill>
          <a:ln w="38100">
            <a:solidFill>
              <a:srgbClr val="800000"/>
            </a:solidFill>
            <a:round/>
          </a:ln>
          <a:effectLst/>
        </p:spPr>
        <p:txBody>
          <a:bodyPr wrap="none" anchor="ctr"/>
          <a:lstStyle/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None/>
              <a:defRPr/>
            </a:pP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4. W</a:t>
            </a:r>
            <a:r>
              <a:rPr lang="en-US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hat are renewable sources?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70" name="AutoShape 14"/>
          <p:cNvSpPr>
            <a:spLocks noChangeArrowheads="1"/>
          </p:cNvSpPr>
          <p:nvPr/>
        </p:nvSpPr>
        <p:spPr bwMode="auto">
          <a:xfrm>
            <a:off x="2639060" y="3242310"/>
            <a:ext cx="8821420" cy="1611630"/>
          </a:xfrm>
          <a:prstGeom prst="roundRect">
            <a:avLst>
              <a:gd name="adj" fmla="val 31889"/>
            </a:avLst>
          </a:prstGeom>
          <a:solidFill>
            <a:srgbClr val="00B050"/>
          </a:solidFill>
          <a:ln w="38100">
            <a:solidFill>
              <a:srgbClr val="FF0000"/>
            </a:solidFill>
            <a:round/>
          </a:ln>
        </p:spPr>
        <p:txBody>
          <a:bodyPr wrap="none" anchor="ctr"/>
          <a:lstStyle/>
          <a:p>
            <a:pPr algn="just">
              <a:lnSpc>
                <a:spcPct val="150000"/>
              </a:lnSpc>
            </a:pPr>
            <a:r>
              <a:rPr lang="vi-VN" sz="32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Renewable</a:t>
            </a:r>
            <a:r>
              <a:rPr lang="vi-VN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vi-VN" sz="32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sources</a:t>
            </a:r>
            <a:r>
              <a:rPr lang="vi-VN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vi-VN" sz="32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are</a:t>
            </a:r>
            <a:r>
              <a:rPr lang="vi-VN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vi-VN" sz="32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those</a:t>
            </a:r>
            <a:r>
              <a:rPr lang="vi-VN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vi-VN" sz="32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we</a:t>
            </a:r>
            <a:r>
              <a:rPr lang="vi-VN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 can </a:t>
            </a:r>
            <a:r>
              <a:rPr lang="vi-VN" sz="32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easily</a:t>
            </a:r>
            <a:r>
              <a:rPr lang="vi-VN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 </a:t>
            </a:r>
            <a:endParaRPr lang="vi-VN" sz="32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charset="0"/>
              <a:cs typeface="Times New Roman" panose="02020603050405020304" pitchFamily="18" charset="0"/>
              <a:sym typeface="+mn-ea"/>
            </a:endParaRPr>
          </a:p>
          <a:p>
            <a:pPr algn="just">
              <a:lnSpc>
                <a:spcPct val="150000"/>
              </a:lnSpc>
            </a:pPr>
            <a:r>
              <a:rPr lang="vi-VN" sz="32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replace</a:t>
            </a:r>
            <a:r>
              <a:rPr lang="en-US" altLang="vi-VN" sz="32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vi-VN" sz="32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them</a:t>
            </a:r>
            <a:r>
              <a:rPr lang="vi-VN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vi-VN" sz="32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such</a:t>
            </a:r>
            <a:r>
              <a:rPr lang="vi-VN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vi-VN" sz="32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as</a:t>
            </a:r>
            <a:r>
              <a:rPr lang="vi-VN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: </a:t>
            </a:r>
            <a:r>
              <a:rPr lang="vi-VN" sz="32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water</a:t>
            </a:r>
            <a:r>
              <a:rPr lang="vi-VN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, sun,…</a:t>
            </a:r>
            <a:endParaRPr lang="vi-VN" sz="32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charset="0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17425" name="Group 25"/>
          <p:cNvGrpSpPr/>
          <p:nvPr/>
        </p:nvGrpSpPr>
        <p:grpSpPr bwMode="auto">
          <a:xfrm>
            <a:off x="2743200" y="1714500"/>
            <a:ext cx="1066800" cy="990600"/>
            <a:chOff x="4272" y="825"/>
            <a:chExt cx="672" cy="624"/>
          </a:xfrm>
        </p:grpSpPr>
        <p:sp>
          <p:nvSpPr>
            <p:cNvPr id="198682" name="Oval 26"/>
            <p:cNvSpPr>
              <a:spLocks noChangeArrowheads="1"/>
            </p:cNvSpPr>
            <p:nvPr/>
          </p:nvSpPr>
          <p:spPr bwMode="auto">
            <a:xfrm>
              <a:off x="4272" y="825"/>
              <a:ext cx="672" cy="624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0000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441" name="Text Box 27"/>
            <p:cNvSpPr txBox="1">
              <a:spLocks noChangeArrowheads="1"/>
            </p:cNvSpPr>
            <p:nvPr/>
          </p:nvSpPr>
          <p:spPr bwMode="auto">
            <a:xfrm>
              <a:off x="4398" y="912"/>
              <a:ext cx="288" cy="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4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Webdings" panose="05030102010509060703" pitchFamily="18" charset="2"/>
                </a:rPr>
                <a:t></a:t>
              </a:r>
              <a:endParaRPr lang="en-US" sz="4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ebdings" panose="05030102010509060703" pitchFamily="18" charset="2"/>
              </a:endParaRPr>
            </a:p>
          </p:txBody>
        </p:sp>
      </p:grpSp>
      <p:sp>
        <p:nvSpPr>
          <p:cNvPr id="198684" name="AutoShape 28"/>
          <p:cNvSpPr>
            <a:spLocks noChangeArrowheads="1"/>
          </p:cNvSpPr>
          <p:nvPr/>
        </p:nvSpPr>
        <p:spPr bwMode="auto">
          <a:xfrm>
            <a:off x="1993900" y="488950"/>
            <a:ext cx="1143000" cy="6096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3366FF">
                  <a:gamma/>
                  <a:shade val="46275"/>
                  <a:invGamma/>
                </a:srgbClr>
              </a:gs>
              <a:gs pos="50000">
                <a:srgbClr val="3366FF"/>
              </a:gs>
              <a:gs pos="100000">
                <a:srgbClr val="3366FF">
                  <a:gamma/>
                  <a:shade val="46275"/>
                  <a:invGamma/>
                </a:srgbClr>
              </a:gs>
            </a:gsLst>
            <a:lin ang="0" scaled="1"/>
          </a:gradFill>
          <a:ln w="28575">
            <a:solidFill>
              <a:srgbClr val="FF0000"/>
            </a:solidFill>
            <a:rou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8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85" name="Text Box 29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86" name="Text Box 30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87" name="Text Box 31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88" name="Text Box 32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89" name="Text Box 33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90" name="Text Box 34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91" name="Text Box 35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92" name="Text Box 36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93" name="Text Box 37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94" name="Text Box 38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95" name="Text Box 39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818" name="AutoShape 8">
            <a:hlinkClick r:id="rId1" action="ppaction://hlinksldjump"/>
          </p:cNvPr>
          <p:cNvSpPr/>
          <p:nvPr/>
        </p:nvSpPr>
        <p:spPr>
          <a:xfrm>
            <a:off x="11209655" y="6299200"/>
            <a:ext cx="982345" cy="558800"/>
          </a:xfrm>
          <a:prstGeom prst="actionButtonBackPrevious">
            <a:avLst/>
          </a:prstGeom>
          <a:solidFill>
            <a:schemeClr val="accent1"/>
          </a:solidFill>
          <a:ln w="9525">
            <a:noFill/>
          </a:ln>
        </p:spPr>
        <p:txBody>
          <a:bodyPr wrap="none" lIns="91397" tIns="45698" rIns="91397" bIns="45698" anchor="ctr" anchorCtr="0"/>
          <a:lstStyle>
            <a:lvl1pPr marL="341630" indent="-34163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1680" indent="-28448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1730" indent="-22733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598930" indent="-22733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6130" indent="-22733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en-US" alt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1000"/>
                                        <p:tgtEl>
                                          <p:spTgt spid="1986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apa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im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0"/>
                            </p:stCondLst>
                            <p:childTnLst>
                              <p:par>
                                <p:cTn id="24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000"/>
                            </p:stCondLst>
                            <p:childTnLst>
                              <p:par>
                                <p:cTn id="27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000"/>
                            </p:stCondLst>
                            <p:childTnLst>
                              <p:par>
                                <p:cTn id="30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0"/>
                            </p:stCondLst>
                            <p:childTnLst>
                              <p:par>
                                <p:cTn id="36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1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869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apa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98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8658" grpId="0" bldLvl="0" animBg="1"/>
      <p:bldP spid="198685" grpId="0"/>
      <p:bldP spid="198686" grpId="0"/>
      <p:bldP spid="198687" grpId="0"/>
      <p:bldP spid="198688" grpId="0"/>
      <p:bldP spid="198689" grpId="0"/>
      <p:bldP spid="198690" grpId="0"/>
      <p:bldP spid="198691" grpId="0"/>
      <p:bldP spid="198692" grpId="0"/>
      <p:bldP spid="198693" grpId="0"/>
      <p:bldP spid="198694" grpId="0"/>
      <p:bldP spid="198695" grpId="0"/>
      <p:bldP spid="198670" grpId="0" bldLvl="0" animBg="1"/>
      <p:bldP spid="198670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AutoShape 2"/>
          <p:cNvSpPr>
            <a:spLocks noChangeArrowheads="1"/>
          </p:cNvSpPr>
          <p:nvPr/>
        </p:nvSpPr>
        <p:spPr bwMode="auto">
          <a:xfrm>
            <a:off x="600095" y="1392289"/>
            <a:ext cx="6248400" cy="1219200"/>
          </a:xfrm>
          <a:prstGeom prst="roundRect">
            <a:avLst>
              <a:gd name="adj" fmla="val 27995"/>
            </a:avLst>
          </a:prstGeom>
          <a:solidFill>
            <a:schemeClr val="accent1">
              <a:lumMod val="75000"/>
            </a:schemeClr>
          </a:solidFill>
          <a:ln w="38100">
            <a:solidFill>
              <a:srgbClr val="800000"/>
            </a:solidFill>
            <a:round/>
          </a:ln>
          <a:effectLst/>
        </p:spPr>
        <p:txBody>
          <a:bodyPr wrap="none" anchor="ctr"/>
          <a:lstStyle/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None/>
              <a:defRPr/>
            </a:pP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5. W</a:t>
            </a:r>
            <a:r>
              <a:rPr lang="en-US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hat is this?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70" name="AutoShape 14"/>
          <p:cNvSpPr>
            <a:spLocks noChangeArrowheads="1"/>
          </p:cNvSpPr>
          <p:nvPr/>
        </p:nvSpPr>
        <p:spPr bwMode="auto">
          <a:xfrm>
            <a:off x="759460" y="3597910"/>
            <a:ext cx="8821420" cy="1611630"/>
          </a:xfrm>
          <a:prstGeom prst="roundRect">
            <a:avLst>
              <a:gd name="adj" fmla="val 31889"/>
            </a:avLst>
          </a:prstGeom>
          <a:solidFill>
            <a:srgbClr val="00B050"/>
          </a:solidFill>
          <a:ln w="38100">
            <a:solidFill>
              <a:srgbClr val="FF0000"/>
            </a:solidFill>
            <a:round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en-US" sz="32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is the wind energy.</a:t>
            </a:r>
            <a:endParaRPr lang="en-US" sz="3200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7425" name="Group 25"/>
          <p:cNvGrpSpPr/>
          <p:nvPr/>
        </p:nvGrpSpPr>
        <p:grpSpPr bwMode="auto">
          <a:xfrm>
            <a:off x="200025" y="1506538"/>
            <a:ext cx="1066800" cy="990600"/>
            <a:chOff x="4238" y="862"/>
            <a:chExt cx="672" cy="624"/>
          </a:xfrm>
        </p:grpSpPr>
        <p:sp>
          <p:nvSpPr>
            <p:cNvPr id="198682" name="Oval 26"/>
            <p:cNvSpPr>
              <a:spLocks noChangeArrowheads="1"/>
            </p:cNvSpPr>
            <p:nvPr/>
          </p:nvSpPr>
          <p:spPr bwMode="auto">
            <a:xfrm>
              <a:off x="4238" y="862"/>
              <a:ext cx="672" cy="624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0000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441" name="Text Box 27"/>
            <p:cNvSpPr txBox="1">
              <a:spLocks noChangeArrowheads="1"/>
            </p:cNvSpPr>
            <p:nvPr/>
          </p:nvSpPr>
          <p:spPr bwMode="auto">
            <a:xfrm>
              <a:off x="4398" y="912"/>
              <a:ext cx="288" cy="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4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Webdings" panose="05030102010509060703" pitchFamily="18" charset="2"/>
                </a:rPr>
                <a:t></a:t>
              </a:r>
              <a:endParaRPr lang="en-US" sz="4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ebdings" panose="05030102010509060703" pitchFamily="18" charset="2"/>
              </a:endParaRPr>
            </a:p>
          </p:txBody>
        </p:sp>
      </p:grpSp>
      <p:sp>
        <p:nvSpPr>
          <p:cNvPr id="198684" name="AutoShape 28"/>
          <p:cNvSpPr>
            <a:spLocks noChangeArrowheads="1"/>
          </p:cNvSpPr>
          <p:nvPr/>
        </p:nvSpPr>
        <p:spPr bwMode="auto">
          <a:xfrm>
            <a:off x="1993900" y="488950"/>
            <a:ext cx="1143000" cy="6096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3366FF">
                  <a:gamma/>
                  <a:shade val="46275"/>
                  <a:invGamma/>
                </a:srgbClr>
              </a:gs>
              <a:gs pos="50000">
                <a:srgbClr val="3366FF"/>
              </a:gs>
              <a:gs pos="100000">
                <a:srgbClr val="3366FF">
                  <a:gamma/>
                  <a:shade val="46275"/>
                  <a:invGamma/>
                </a:srgbClr>
              </a:gs>
            </a:gsLst>
            <a:lin ang="0" scaled="1"/>
          </a:gradFill>
          <a:ln w="28575">
            <a:solidFill>
              <a:srgbClr val="FF0000"/>
            </a:solidFill>
            <a:rou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8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85" name="Text Box 29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86" name="Text Box 30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87" name="Text Box 31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88" name="Text Box 32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89" name="Text Box 33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90" name="Text Box 34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91" name="Text Box 35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92" name="Text Box 36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93" name="Text Box 37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94" name="Text Box 38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95" name="Text Box 39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 descr="nang-luong-gio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25360" y="488950"/>
            <a:ext cx="3982085" cy="2986405"/>
          </a:xfrm>
          <a:prstGeom prst="rect">
            <a:avLst/>
          </a:prstGeom>
        </p:spPr>
      </p:pic>
      <p:sp>
        <p:nvSpPr>
          <p:cNvPr id="34818" name="AutoShape 8">
            <a:hlinkClick r:id="rId2" action="ppaction://hlinksldjump"/>
          </p:cNvPr>
          <p:cNvSpPr/>
          <p:nvPr/>
        </p:nvSpPr>
        <p:spPr>
          <a:xfrm>
            <a:off x="11209655" y="6299200"/>
            <a:ext cx="982345" cy="558800"/>
          </a:xfrm>
          <a:prstGeom prst="actionButtonBackPrevious">
            <a:avLst/>
          </a:prstGeom>
          <a:solidFill>
            <a:schemeClr val="accent1"/>
          </a:solidFill>
          <a:ln w="9525">
            <a:noFill/>
          </a:ln>
        </p:spPr>
        <p:txBody>
          <a:bodyPr wrap="none" lIns="91397" tIns="45698" rIns="91397" bIns="45698" anchor="ctr" anchorCtr="0"/>
          <a:lstStyle>
            <a:lvl1pPr marL="341630" indent="-34163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1680" indent="-28448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1730" indent="-22733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598930" indent="-22733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6130" indent="-22733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en-US" alt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1000"/>
                                        <p:tgtEl>
                                          <p:spTgt spid="1986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apa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m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0"/>
                            </p:stCondLst>
                            <p:childTnLst>
                              <p:par>
                                <p:cTn id="24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000"/>
                            </p:stCondLst>
                            <p:childTnLst>
                              <p:par>
                                <p:cTn id="27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000"/>
                            </p:stCondLst>
                            <p:childTnLst>
                              <p:par>
                                <p:cTn id="30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0"/>
                            </p:stCondLst>
                            <p:childTnLst>
                              <p:par>
                                <p:cTn id="36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1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869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apa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98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8658" grpId="0" bldLvl="0" animBg="1"/>
      <p:bldP spid="198685" grpId="0"/>
      <p:bldP spid="198686" grpId="0"/>
      <p:bldP spid="198687" grpId="0"/>
      <p:bldP spid="198688" grpId="0"/>
      <p:bldP spid="198689" grpId="0"/>
      <p:bldP spid="198690" grpId="0"/>
      <p:bldP spid="198691" grpId="0"/>
      <p:bldP spid="198692" grpId="0"/>
      <p:bldP spid="198693" grpId="0"/>
      <p:bldP spid="198694" grpId="0"/>
      <p:bldP spid="198695" grpId="0"/>
      <p:bldP spid="198670" grpId="0" bldLvl="0" animBg="1"/>
      <p:bldP spid="198670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AutoShape 2"/>
          <p:cNvSpPr>
            <a:spLocks noChangeArrowheads="1"/>
          </p:cNvSpPr>
          <p:nvPr/>
        </p:nvSpPr>
        <p:spPr bwMode="auto">
          <a:xfrm>
            <a:off x="600095" y="1392289"/>
            <a:ext cx="6248400" cy="1219200"/>
          </a:xfrm>
          <a:prstGeom prst="roundRect">
            <a:avLst>
              <a:gd name="adj" fmla="val 27995"/>
            </a:avLst>
          </a:prstGeom>
          <a:solidFill>
            <a:schemeClr val="accent1">
              <a:lumMod val="75000"/>
            </a:schemeClr>
          </a:solidFill>
          <a:ln w="38100">
            <a:solidFill>
              <a:srgbClr val="800000"/>
            </a:solidFill>
            <a:round/>
          </a:ln>
          <a:effectLst/>
        </p:spPr>
        <p:txBody>
          <a:bodyPr wrap="none" anchor="ctr"/>
          <a:lstStyle/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None/>
              <a:defRPr/>
            </a:pP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6. W</a:t>
            </a:r>
            <a:r>
              <a:rPr lang="en-US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hat is this?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70" name="AutoShape 14"/>
          <p:cNvSpPr>
            <a:spLocks noChangeArrowheads="1"/>
          </p:cNvSpPr>
          <p:nvPr/>
        </p:nvSpPr>
        <p:spPr bwMode="auto">
          <a:xfrm>
            <a:off x="759460" y="3597910"/>
            <a:ext cx="8821420" cy="1611630"/>
          </a:xfrm>
          <a:prstGeom prst="roundRect">
            <a:avLst>
              <a:gd name="adj" fmla="val 31889"/>
            </a:avLst>
          </a:prstGeom>
          <a:solidFill>
            <a:srgbClr val="00B050"/>
          </a:solidFill>
          <a:ln w="38100">
            <a:solidFill>
              <a:srgbClr val="FF0000"/>
            </a:solidFill>
            <a:round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en-US" sz="32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is coal.</a:t>
            </a:r>
            <a:endParaRPr lang="en-US" sz="3200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7425" name="Group 25"/>
          <p:cNvGrpSpPr/>
          <p:nvPr/>
        </p:nvGrpSpPr>
        <p:grpSpPr bwMode="auto">
          <a:xfrm>
            <a:off x="200025" y="1506538"/>
            <a:ext cx="1066800" cy="990600"/>
            <a:chOff x="4238" y="862"/>
            <a:chExt cx="672" cy="624"/>
          </a:xfrm>
        </p:grpSpPr>
        <p:sp>
          <p:nvSpPr>
            <p:cNvPr id="198682" name="Oval 26"/>
            <p:cNvSpPr>
              <a:spLocks noChangeArrowheads="1"/>
            </p:cNvSpPr>
            <p:nvPr/>
          </p:nvSpPr>
          <p:spPr bwMode="auto">
            <a:xfrm>
              <a:off x="4238" y="862"/>
              <a:ext cx="672" cy="624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0000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441" name="Text Box 27"/>
            <p:cNvSpPr txBox="1">
              <a:spLocks noChangeArrowheads="1"/>
            </p:cNvSpPr>
            <p:nvPr/>
          </p:nvSpPr>
          <p:spPr bwMode="auto">
            <a:xfrm>
              <a:off x="4398" y="912"/>
              <a:ext cx="288" cy="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4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Webdings" panose="05030102010509060703" pitchFamily="18" charset="2"/>
                </a:rPr>
                <a:t></a:t>
              </a:r>
              <a:endParaRPr lang="en-US" sz="4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ebdings" panose="05030102010509060703" pitchFamily="18" charset="2"/>
              </a:endParaRPr>
            </a:p>
          </p:txBody>
        </p:sp>
      </p:grpSp>
      <p:sp>
        <p:nvSpPr>
          <p:cNvPr id="198684" name="AutoShape 28"/>
          <p:cNvSpPr>
            <a:spLocks noChangeArrowheads="1"/>
          </p:cNvSpPr>
          <p:nvPr/>
        </p:nvSpPr>
        <p:spPr bwMode="auto">
          <a:xfrm>
            <a:off x="1993900" y="488950"/>
            <a:ext cx="1143000" cy="6096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3366FF">
                  <a:gamma/>
                  <a:shade val="46275"/>
                  <a:invGamma/>
                </a:srgbClr>
              </a:gs>
              <a:gs pos="50000">
                <a:srgbClr val="3366FF"/>
              </a:gs>
              <a:gs pos="100000">
                <a:srgbClr val="3366FF">
                  <a:gamma/>
                  <a:shade val="46275"/>
                  <a:invGamma/>
                </a:srgbClr>
              </a:gs>
            </a:gsLst>
            <a:lin ang="0" scaled="1"/>
          </a:gradFill>
          <a:ln w="28575">
            <a:solidFill>
              <a:srgbClr val="FF0000"/>
            </a:solidFill>
            <a:rou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8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85" name="Text Box 29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86" name="Text Box 30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87" name="Text Box 31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88" name="Text Box 32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89" name="Text Box 33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90" name="Text Box 34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91" name="Text Box 35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92" name="Text Box 36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93" name="Text Box 37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94" name="Text Box 38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95" name="Text Box 39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than-nguon-tai-nguyen-quy-cua-viet-nam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7400" y="510540"/>
            <a:ext cx="3810000" cy="2857500"/>
          </a:xfrm>
          <a:prstGeom prst="rect">
            <a:avLst/>
          </a:prstGeom>
        </p:spPr>
      </p:pic>
      <p:sp>
        <p:nvSpPr>
          <p:cNvPr id="34818" name="AutoShape 8">
            <a:hlinkClick r:id="rId2" action="ppaction://hlinksldjump"/>
          </p:cNvPr>
          <p:cNvSpPr/>
          <p:nvPr/>
        </p:nvSpPr>
        <p:spPr>
          <a:xfrm>
            <a:off x="11209655" y="6299200"/>
            <a:ext cx="982345" cy="558800"/>
          </a:xfrm>
          <a:prstGeom prst="actionButtonBackPrevious">
            <a:avLst/>
          </a:prstGeom>
          <a:solidFill>
            <a:schemeClr val="accent1"/>
          </a:solidFill>
          <a:ln w="9525">
            <a:noFill/>
          </a:ln>
        </p:spPr>
        <p:txBody>
          <a:bodyPr wrap="none" lIns="91397" tIns="45698" rIns="91397" bIns="45698" anchor="ctr" anchorCtr="0"/>
          <a:lstStyle>
            <a:lvl1pPr marL="341630" indent="-34163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1680" indent="-28448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1730" indent="-22733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598930" indent="-22733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6130" indent="-22733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en-US" alt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1000"/>
                                        <p:tgtEl>
                                          <p:spTgt spid="1986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apa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m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0"/>
                            </p:stCondLst>
                            <p:childTnLst>
                              <p:par>
                                <p:cTn id="24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000"/>
                            </p:stCondLst>
                            <p:childTnLst>
                              <p:par>
                                <p:cTn id="27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000"/>
                            </p:stCondLst>
                            <p:childTnLst>
                              <p:par>
                                <p:cTn id="30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0"/>
                            </p:stCondLst>
                            <p:childTnLst>
                              <p:par>
                                <p:cTn id="36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1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869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apa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98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8658" grpId="0" bldLvl="0" animBg="1"/>
      <p:bldP spid="198685" grpId="0"/>
      <p:bldP spid="198686" grpId="0"/>
      <p:bldP spid="198687" grpId="0"/>
      <p:bldP spid="198688" grpId="0"/>
      <p:bldP spid="198689" grpId="0"/>
      <p:bldP spid="198690" grpId="0"/>
      <p:bldP spid="198691" grpId="0"/>
      <p:bldP spid="198692" grpId="0"/>
      <p:bldP spid="198693" grpId="0"/>
      <p:bldP spid="198694" grpId="0"/>
      <p:bldP spid="198695" grpId="0"/>
      <p:bldP spid="198670" grpId="0" bldLvl="0" animBg="1"/>
      <p:bldP spid="198670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AutoShape 2"/>
          <p:cNvSpPr>
            <a:spLocks noChangeArrowheads="1"/>
          </p:cNvSpPr>
          <p:nvPr/>
        </p:nvSpPr>
        <p:spPr bwMode="auto">
          <a:xfrm>
            <a:off x="600095" y="1392289"/>
            <a:ext cx="6248400" cy="1219200"/>
          </a:xfrm>
          <a:prstGeom prst="roundRect">
            <a:avLst>
              <a:gd name="adj" fmla="val 27995"/>
            </a:avLst>
          </a:prstGeom>
          <a:solidFill>
            <a:schemeClr val="accent1">
              <a:lumMod val="75000"/>
            </a:schemeClr>
          </a:solidFill>
          <a:ln w="38100">
            <a:solidFill>
              <a:srgbClr val="800000"/>
            </a:solidFill>
            <a:round/>
          </a:ln>
          <a:effectLst/>
        </p:spPr>
        <p:txBody>
          <a:bodyPr wrap="none" anchor="ctr"/>
          <a:lstStyle/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None/>
              <a:defRPr/>
            </a:pP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7. W</a:t>
            </a:r>
            <a:r>
              <a:rPr lang="en-US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hat is this?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70" name="AutoShape 14"/>
          <p:cNvSpPr>
            <a:spLocks noChangeArrowheads="1"/>
          </p:cNvSpPr>
          <p:nvPr/>
        </p:nvSpPr>
        <p:spPr bwMode="auto">
          <a:xfrm>
            <a:off x="759460" y="3597910"/>
            <a:ext cx="8821420" cy="1611630"/>
          </a:xfrm>
          <a:prstGeom prst="roundRect">
            <a:avLst>
              <a:gd name="adj" fmla="val 31889"/>
            </a:avLst>
          </a:prstGeom>
          <a:solidFill>
            <a:srgbClr val="00B050"/>
          </a:solidFill>
          <a:ln w="38100">
            <a:solidFill>
              <a:srgbClr val="FF0000"/>
            </a:solidFill>
            <a:round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en-US" sz="32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is natural gas.</a:t>
            </a:r>
            <a:endParaRPr lang="en-US" sz="3200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7425" name="Group 25"/>
          <p:cNvGrpSpPr/>
          <p:nvPr/>
        </p:nvGrpSpPr>
        <p:grpSpPr bwMode="auto">
          <a:xfrm>
            <a:off x="200025" y="1506538"/>
            <a:ext cx="1066800" cy="990600"/>
            <a:chOff x="4238" y="862"/>
            <a:chExt cx="672" cy="624"/>
          </a:xfrm>
        </p:grpSpPr>
        <p:sp>
          <p:nvSpPr>
            <p:cNvPr id="198682" name="Oval 26"/>
            <p:cNvSpPr>
              <a:spLocks noChangeArrowheads="1"/>
            </p:cNvSpPr>
            <p:nvPr/>
          </p:nvSpPr>
          <p:spPr bwMode="auto">
            <a:xfrm>
              <a:off x="4238" y="862"/>
              <a:ext cx="672" cy="624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0000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441" name="Text Box 27"/>
            <p:cNvSpPr txBox="1">
              <a:spLocks noChangeArrowheads="1"/>
            </p:cNvSpPr>
            <p:nvPr/>
          </p:nvSpPr>
          <p:spPr bwMode="auto">
            <a:xfrm>
              <a:off x="4398" y="912"/>
              <a:ext cx="288" cy="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4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Webdings" panose="05030102010509060703" pitchFamily="18" charset="2"/>
                </a:rPr>
                <a:t></a:t>
              </a:r>
              <a:endParaRPr lang="en-US" sz="4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ebdings" panose="05030102010509060703" pitchFamily="18" charset="2"/>
              </a:endParaRPr>
            </a:p>
          </p:txBody>
        </p:sp>
      </p:grpSp>
      <p:sp>
        <p:nvSpPr>
          <p:cNvPr id="198684" name="AutoShape 28"/>
          <p:cNvSpPr>
            <a:spLocks noChangeArrowheads="1"/>
          </p:cNvSpPr>
          <p:nvPr/>
        </p:nvSpPr>
        <p:spPr bwMode="auto">
          <a:xfrm>
            <a:off x="1993900" y="488950"/>
            <a:ext cx="1143000" cy="6096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3366FF">
                  <a:gamma/>
                  <a:shade val="46275"/>
                  <a:invGamma/>
                </a:srgbClr>
              </a:gs>
              <a:gs pos="50000">
                <a:srgbClr val="3366FF"/>
              </a:gs>
              <a:gs pos="100000">
                <a:srgbClr val="3366FF">
                  <a:gamma/>
                  <a:shade val="46275"/>
                  <a:invGamma/>
                </a:srgbClr>
              </a:gs>
            </a:gsLst>
            <a:lin ang="0" scaled="1"/>
          </a:gradFill>
          <a:ln w="28575">
            <a:solidFill>
              <a:srgbClr val="FF0000"/>
            </a:solidFill>
            <a:rou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8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85" name="Text Box 29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86" name="Text Box 30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87" name="Text Box 31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88" name="Text Box 32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89" name="Text Box 33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90" name="Text Box 34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91" name="Text Box 35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92" name="Text Box 36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93" name="Text Box 37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94" name="Text Box 38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95" name="Text Box 39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 descr="khi-dot-tu-nhien-la-gi-so-luoc-ve-giao-dich-doi-voi-thi-truong-khi-dot-tu-nhien-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22185" y="381000"/>
            <a:ext cx="4695825" cy="2641600"/>
          </a:xfrm>
          <a:prstGeom prst="rect">
            <a:avLst/>
          </a:prstGeom>
        </p:spPr>
      </p:pic>
      <p:sp>
        <p:nvSpPr>
          <p:cNvPr id="34818" name="AutoShape 8">
            <a:hlinkClick r:id="rId2" action="ppaction://hlinksldjump"/>
          </p:cNvPr>
          <p:cNvSpPr/>
          <p:nvPr/>
        </p:nvSpPr>
        <p:spPr>
          <a:xfrm>
            <a:off x="11209655" y="6299200"/>
            <a:ext cx="982345" cy="558800"/>
          </a:xfrm>
          <a:prstGeom prst="actionButtonBackPrevious">
            <a:avLst/>
          </a:prstGeom>
          <a:solidFill>
            <a:schemeClr val="accent1"/>
          </a:solidFill>
          <a:ln w="9525">
            <a:noFill/>
          </a:ln>
        </p:spPr>
        <p:txBody>
          <a:bodyPr wrap="none" lIns="91397" tIns="45698" rIns="91397" bIns="45698" anchor="ctr" anchorCtr="0"/>
          <a:lstStyle>
            <a:lvl1pPr marL="341630" indent="-34163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1680" indent="-28448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1730" indent="-22733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598930" indent="-22733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6130" indent="-22733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en-US" alt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1000"/>
                                        <p:tgtEl>
                                          <p:spTgt spid="1986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apa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m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0"/>
                            </p:stCondLst>
                            <p:childTnLst>
                              <p:par>
                                <p:cTn id="24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000"/>
                            </p:stCondLst>
                            <p:childTnLst>
                              <p:par>
                                <p:cTn id="27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000"/>
                            </p:stCondLst>
                            <p:childTnLst>
                              <p:par>
                                <p:cTn id="30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0"/>
                            </p:stCondLst>
                            <p:childTnLst>
                              <p:par>
                                <p:cTn id="36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1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869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apa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98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8658" grpId="0" bldLvl="0" animBg="1"/>
      <p:bldP spid="198685" grpId="0"/>
      <p:bldP spid="198686" grpId="0"/>
      <p:bldP spid="198687" grpId="0"/>
      <p:bldP spid="198688" grpId="0"/>
      <p:bldP spid="198689" grpId="0"/>
      <p:bldP spid="198690" grpId="0"/>
      <p:bldP spid="198691" grpId="0"/>
      <p:bldP spid="198692" grpId="0"/>
      <p:bldP spid="198693" grpId="0"/>
      <p:bldP spid="198694" grpId="0"/>
      <p:bldP spid="198695" grpId="0"/>
      <p:bldP spid="198670" grpId="0" bldLvl="0" animBg="1"/>
      <p:bldP spid="198670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AutoShape 2"/>
          <p:cNvSpPr>
            <a:spLocks noChangeArrowheads="1"/>
          </p:cNvSpPr>
          <p:nvPr/>
        </p:nvSpPr>
        <p:spPr bwMode="auto">
          <a:xfrm>
            <a:off x="600095" y="1392289"/>
            <a:ext cx="6248400" cy="1219200"/>
          </a:xfrm>
          <a:prstGeom prst="roundRect">
            <a:avLst>
              <a:gd name="adj" fmla="val 27995"/>
            </a:avLst>
          </a:prstGeom>
          <a:solidFill>
            <a:schemeClr val="accent1">
              <a:lumMod val="75000"/>
            </a:schemeClr>
          </a:solidFill>
          <a:ln w="38100">
            <a:solidFill>
              <a:srgbClr val="800000"/>
            </a:solidFill>
            <a:round/>
          </a:ln>
          <a:effectLst/>
        </p:spPr>
        <p:txBody>
          <a:bodyPr wrap="none" anchor="ctr"/>
          <a:lstStyle/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None/>
              <a:defRPr/>
            </a:pP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8. W</a:t>
            </a:r>
            <a:r>
              <a:rPr lang="en-US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hat is this?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70" name="AutoShape 14"/>
          <p:cNvSpPr>
            <a:spLocks noChangeArrowheads="1"/>
          </p:cNvSpPr>
          <p:nvPr/>
        </p:nvSpPr>
        <p:spPr bwMode="auto">
          <a:xfrm>
            <a:off x="759460" y="3597910"/>
            <a:ext cx="8821420" cy="1611630"/>
          </a:xfrm>
          <a:prstGeom prst="roundRect">
            <a:avLst>
              <a:gd name="adj" fmla="val 31889"/>
            </a:avLst>
          </a:prstGeom>
          <a:solidFill>
            <a:srgbClr val="00B050"/>
          </a:solidFill>
          <a:ln w="38100">
            <a:solidFill>
              <a:srgbClr val="FF0000"/>
            </a:solidFill>
            <a:round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en-US" sz="32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is oil.</a:t>
            </a:r>
            <a:endParaRPr lang="en-US" sz="3200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7425" name="Group 25"/>
          <p:cNvGrpSpPr/>
          <p:nvPr/>
        </p:nvGrpSpPr>
        <p:grpSpPr bwMode="auto">
          <a:xfrm>
            <a:off x="200025" y="1506538"/>
            <a:ext cx="1066800" cy="990600"/>
            <a:chOff x="4238" y="862"/>
            <a:chExt cx="672" cy="624"/>
          </a:xfrm>
        </p:grpSpPr>
        <p:sp>
          <p:nvSpPr>
            <p:cNvPr id="198682" name="Oval 26"/>
            <p:cNvSpPr>
              <a:spLocks noChangeArrowheads="1"/>
            </p:cNvSpPr>
            <p:nvPr/>
          </p:nvSpPr>
          <p:spPr bwMode="auto">
            <a:xfrm>
              <a:off x="4238" y="862"/>
              <a:ext cx="672" cy="624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0000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441" name="Text Box 27"/>
            <p:cNvSpPr txBox="1">
              <a:spLocks noChangeArrowheads="1"/>
            </p:cNvSpPr>
            <p:nvPr/>
          </p:nvSpPr>
          <p:spPr bwMode="auto">
            <a:xfrm>
              <a:off x="4398" y="912"/>
              <a:ext cx="288" cy="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4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Webdings" panose="05030102010509060703" pitchFamily="18" charset="2"/>
                </a:rPr>
                <a:t></a:t>
              </a:r>
              <a:endParaRPr lang="en-US" sz="4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ebdings" panose="05030102010509060703" pitchFamily="18" charset="2"/>
              </a:endParaRPr>
            </a:p>
          </p:txBody>
        </p:sp>
      </p:grpSp>
      <p:sp>
        <p:nvSpPr>
          <p:cNvPr id="198684" name="AutoShape 28"/>
          <p:cNvSpPr>
            <a:spLocks noChangeArrowheads="1"/>
          </p:cNvSpPr>
          <p:nvPr/>
        </p:nvSpPr>
        <p:spPr bwMode="auto">
          <a:xfrm>
            <a:off x="1993900" y="488950"/>
            <a:ext cx="1143000" cy="6096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3366FF">
                  <a:gamma/>
                  <a:shade val="46275"/>
                  <a:invGamma/>
                </a:srgbClr>
              </a:gs>
              <a:gs pos="50000">
                <a:srgbClr val="3366FF"/>
              </a:gs>
              <a:gs pos="100000">
                <a:srgbClr val="3366FF">
                  <a:gamma/>
                  <a:shade val="46275"/>
                  <a:invGamma/>
                </a:srgbClr>
              </a:gs>
            </a:gsLst>
            <a:lin ang="0" scaled="1"/>
          </a:gradFill>
          <a:ln w="28575">
            <a:solidFill>
              <a:srgbClr val="FF0000"/>
            </a:solidFill>
            <a:rou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8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85" name="Text Box 29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86" name="Text Box 30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87" name="Text Box 31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88" name="Text Box 32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89" name="Text Box 33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90" name="Text Box 34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91" name="Text Box 35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92" name="Text Box 36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93" name="Text Box 37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94" name="Text Box 38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95" name="Text Box 39"/>
          <p:cNvSpPr txBox="1">
            <a:spLocks noChangeArrowheads="1"/>
          </p:cNvSpPr>
          <p:nvPr/>
        </p:nvSpPr>
        <p:spPr bwMode="auto">
          <a:xfrm>
            <a:off x="1905000" y="381000"/>
            <a:ext cx="13223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sz="4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1-thung-dau-bao-nhieu-lit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27265" y="381000"/>
            <a:ext cx="4165600" cy="2777490"/>
          </a:xfrm>
          <a:prstGeom prst="rect">
            <a:avLst/>
          </a:prstGeom>
        </p:spPr>
      </p:pic>
      <p:sp>
        <p:nvSpPr>
          <p:cNvPr id="34818" name="AutoShape 8">
            <a:hlinkClick r:id="rId2" action="ppaction://hlinksldjump"/>
          </p:cNvPr>
          <p:cNvSpPr/>
          <p:nvPr/>
        </p:nvSpPr>
        <p:spPr>
          <a:xfrm>
            <a:off x="11209655" y="6299200"/>
            <a:ext cx="982345" cy="558800"/>
          </a:xfrm>
          <a:prstGeom prst="actionButtonBackPrevious">
            <a:avLst/>
          </a:prstGeom>
          <a:solidFill>
            <a:schemeClr val="accent1"/>
          </a:solidFill>
          <a:ln w="9525">
            <a:noFill/>
          </a:ln>
        </p:spPr>
        <p:txBody>
          <a:bodyPr wrap="none" lIns="91397" tIns="45698" rIns="91397" bIns="45698" anchor="ctr" anchorCtr="0"/>
          <a:lstStyle>
            <a:lvl1pPr marL="341630" indent="-34163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1680" indent="-28448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1730" indent="-22733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598930" indent="-22733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6130" indent="-22733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en-US" alt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1000"/>
                                        <p:tgtEl>
                                          <p:spTgt spid="1986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apa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m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0"/>
                            </p:stCondLst>
                            <p:childTnLst>
                              <p:par>
                                <p:cTn id="24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000"/>
                            </p:stCondLst>
                            <p:childTnLst>
                              <p:par>
                                <p:cTn id="27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000"/>
                            </p:stCondLst>
                            <p:childTnLst>
                              <p:par>
                                <p:cTn id="30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0"/>
                            </p:stCondLst>
                            <p:childTnLst>
                              <p:par>
                                <p:cTn id="36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1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869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apa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98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8658" grpId="0" bldLvl="0" animBg="1"/>
      <p:bldP spid="198685" grpId="0"/>
      <p:bldP spid="198686" grpId="0"/>
      <p:bldP spid="198687" grpId="0"/>
      <p:bldP spid="198688" grpId="0"/>
      <p:bldP spid="198689" grpId="0"/>
      <p:bldP spid="198690" grpId="0"/>
      <p:bldP spid="198691" grpId="0"/>
      <p:bldP spid="198692" grpId="0"/>
      <p:bldP spid="198693" grpId="0"/>
      <p:bldP spid="198694" grpId="0"/>
      <p:bldP spid="198695" grpId="0"/>
      <p:bldP spid="198670" grpId="0" bldLvl="0" animBg="1"/>
      <p:bldP spid="198670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ình ảnh 4" descr="Ảnh có chứa mẫu họa&#10;&#10;Mô tả được tạo tự độ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32802" y="1472251"/>
            <a:ext cx="6576665" cy="4174551"/>
          </a:xfrm>
          <a:prstGeom prst="rect">
            <a:avLst/>
          </a:prstGeom>
        </p:spPr>
      </p:pic>
      <p:pic>
        <p:nvPicPr>
          <p:cNvPr id="7" name="Hình ảnh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4399" y="5"/>
            <a:ext cx="1567605" cy="1706137"/>
          </a:xfrm>
          <a:prstGeom prst="rect">
            <a:avLst/>
          </a:prstGeom>
        </p:spPr>
      </p:pic>
      <p:pic>
        <p:nvPicPr>
          <p:cNvPr id="8" name="Hình ảnh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567605" cy="1706137"/>
          </a:xfrm>
          <a:prstGeom prst="rect">
            <a:avLst/>
          </a:prstGeom>
        </p:spPr>
      </p:pic>
      <p:pic>
        <p:nvPicPr>
          <p:cNvPr id="9" name="Hình ảnh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4399" y="5151869"/>
            <a:ext cx="1567605" cy="1706137"/>
          </a:xfrm>
          <a:prstGeom prst="rect">
            <a:avLst/>
          </a:prstGeom>
        </p:spPr>
      </p:pic>
      <p:pic>
        <p:nvPicPr>
          <p:cNvPr id="10" name="Hình ảnh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51868"/>
            <a:ext cx="1567605" cy="1706137"/>
          </a:xfrm>
          <a:prstGeom prst="rect">
            <a:avLst/>
          </a:prstGeom>
        </p:spPr>
      </p:pic>
      <p:sp>
        <p:nvSpPr>
          <p:cNvPr id="11" name="Action Button: Home 10">
            <a:hlinkClick r:id="rId3" action="ppaction://hlinksldjump" highlightClick="1"/>
          </p:cNvPr>
          <p:cNvSpPr/>
          <p:nvPr/>
        </p:nvSpPr>
        <p:spPr>
          <a:xfrm>
            <a:off x="9910918" y="6238569"/>
            <a:ext cx="604684" cy="575187"/>
          </a:xfrm>
          <a:prstGeom prst="actionButtonHome">
            <a:avLst/>
          </a:prstGeom>
          <a:ln>
            <a:solidFill>
              <a:srgbClr val="FFFF0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32" presetClass="emph" presetSubtype="0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32" presetClass="emph" presetSubtype="0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32" presetClass="emph" presetSubtype="0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32" presetClass="emph" presetSubtype="0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Content Placeholder 99"/>
          <p:cNvPicPr/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1365" cy="685863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Rectangle 3"/>
          <p:cNvSpPr/>
          <p:nvPr/>
        </p:nvSpPr>
        <p:spPr>
          <a:xfrm>
            <a:off x="1068483" y="1404818"/>
            <a:ext cx="9826257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Energy is ___________that we use to provide us with light, heat or electricity.</a:t>
            </a:r>
            <a:endParaRPr lang="en-US" sz="3200" dirty="0">
              <a:latin typeface="Calibri" panose="020F050202020403020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When energy comes from the__________, wind and water, we call it renewable energy.</a:t>
            </a:r>
            <a:endParaRPr lang="en-US" sz="3200" dirty="0">
              <a:latin typeface="Calibri" panose="020F050202020403020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When energy comes from wind, we call it __________energy.</a:t>
            </a:r>
            <a:endParaRPr lang="en-US" sz="3200" dirty="0">
              <a:latin typeface="Calibri" panose="020F050202020403020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 cannot _________ out of renewable energy.</a:t>
            </a:r>
            <a:endParaRPr lang="en-US" sz="3200" dirty="0">
              <a:latin typeface="Calibri" panose="020F050202020403020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Some types of energy are _________and easy to use.</a:t>
            </a:r>
            <a:endParaRPr lang="en-US" sz="3200" dirty="0">
              <a:effectLst/>
              <a:latin typeface="Calibri" panose="020F050202020403020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76685" y="317343"/>
            <a:ext cx="10815315" cy="95313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800" b="1" dirty="0">
                <a:effectLst>
                  <a:glow rad="88900">
                    <a:schemeClr val="bg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Complete each of the sentences with the correct word from the conversation</a:t>
            </a:r>
            <a:endParaRPr lang="en-US" sz="2800" b="1" dirty="0">
              <a:effectLst>
                <a:glow rad="88900">
                  <a:schemeClr val="bg1"/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821294" y="269327"/>
            <a:ext cx="502606" cy="502606"/>
          </a:xfrm>
          <a:prstGeom prst="roundRect">
            <a:avLst/>
          </a:prstGeom>
          <a:solidFill>
            <a:srgbClr val="0FB7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8DA4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69967" y="194232"/>
            <a:ext cx="397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5</a:t>
            </a:r>
            <a:endParaRPr lang="en-US" sz="4000" b="1" dirty="0">
              <a:solidFill>
                <a:schemeClr val="bg1"/>
              </a:solidFill>
              <a:latin typeface="Myriad Pro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Content Placeholder 100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0" y="62230"/>
            <a:ext cx="12192000" cy="679577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Rectangle 3"/>
          <p:cNvSpPr/>
          <p:nvPr/>
        </p:nvSpPr>
        <p:spPr>
          <a:xfrm>
            <a:off x="1168844" y="1683599"/>
            <a:ext cx="982625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Energy is ___________that we use to provide us with light, heat or electricity</a:t>
            </a:r>
            <a:r>
              <a:rPr lang="en-US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200" dirty="0">
              <a:latin typeface="Calibri" panose="020F050202020403020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76685" y="317343"/>
            <a:ext cx="10815315" cy="95313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800" b="1" dirty="0">
                <a:effectLst>
                  <a:glow rad="88900">
                    <a:schemeClr val="bg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Complete each of the sentences with the correct word from the conversation</a:t>
            </a:r>
            <a:endParaRPr lang="en-US" sz="2800" b="1" dirty="0">
              <a:effectLst>
                <a:glow rad="88900">
                  <a:schemeClr val="bg1"/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821294" y="269327"/>
            <a:ext cx="502606" cy="502606"/>
          </a:xfrm>
          <a:prstGeom prst="roundRect">
            <a:avLst/>
          </a:prstGeom>
          <a:solidFill>
            <a:srgbClr val="0FB7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8DA4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69967" y="194232"/>
            <a:ext cx="397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5</a:t>
            </a:r>
            <a:endParaRPr lang="en-US" sz="4000" b="1" dirty="0">
              <a:solidFill>
                <a:schemeClr val="bg1"/>
              </a:solidFill>
              <a:latin typeface="Myriad Pro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712501" y="1637433"/>
            <a:ext cx="146177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power  </a:t>
            </a:r>
            <a:endParaRPr lang="en-US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edge/>
      </p:transition>
    </mc:Choice>
    <mc:Fallback>
      <p:transition spd="slow">
        <p:wedg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Content Placeholder 101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635" y="63500"/>
            <a:ext cx="12190730" cy="681799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Rectangle 3"/>
          <p:cNvSpPr/>
          <p:nvPr/>
        </p:nvSpPr>
        <p:spPr>
          <a:xfrm>
            <a:off x="1168844" y="1850867"/>
            <a:ext cx="982625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When energy comes from the__________, wind and water, we call it renewable energy</a:t>
            </a:r>
            <a:r>
              <a:rPr lang="en-US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200" dirty="0">
              <a:latin typeface="Calibri" panose="020F050202020403020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76685" y="317343"/>
            <a:ext cx="10815315" cy="95313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800" b="1" dirty="0">
                <a:effectLst>
                  <a:glow rad="88900">
                    <a:schemeClr val="bg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Complete each of the sentences with the correct word from the conversation</a:t>
            </a:r>
            <a:endParaRPr lang="en-US" sz="2800" b="1" dirty="0">
              <a:effectLst>
                <a:glow rad="88900">
                  <a:schemeClr val="bg1"/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821294" y="269327"/>
            <a:ext cx="502606" cy="502606"/>
          </a:xfrm>
          <a:prstGeom prst="roundRect">
            <a:avLst/>
          </a:prstGeom>
          <a:solidFill>
            <a:srgbClr val="0FB7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8DA4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69967" y="194232"/>
            <a:ext cx="397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5</a:t>
            </a:r>
            <a:endParaRPr lang="en-US" sz="4000" b="1" dirty="0">
              <a:solidFill>
                <a:schemeClr val="bg1"/>
              </a:solidFill>
              <a:latin typeface="Myriad Pro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517225" y="1779747"/>
            <a:ext cx="793115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</a:t>
            </a:r>
            <a:endParaRPr lang="en-US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Content Placeholder 102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0" y="635"/>
            <a:ext cx="12192000" cy="685673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Rectangle 3"/>
          <p:cNvSpPr/>
          <p:nvPr/>
        </p:nvSpPr>
        <p:spPr>
          <a:xfrm>
            <a:off x="655889" y="1952455"/>
            <a:ext cx="112424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When energy comes from wind, we call it </a:t>
            </a:r>
            <a:r>
              <a:rPr lang="en-US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________energy.</a:t>
            </a:r>
            <a:endParaRPr lang="en-US" sz="3200" dirty="0">
              <a:latin typeface="Calibri" panose="020F050202020403020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76685" y="317343"/>
            <a:ext cx="10815315" cy="95313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800" b="1" dirty="0">
                <a:effectLst>
                  <a:glow rad="88900">
                    <a:schemeClr val="bg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Complete each of the sentences with the correct word from the conversation</a:t>
            </a:r>
            <a:endParaRPr lang="en-US" sz="2800" b="1" dirty="0">
              <a:effectLst>
                <a:glow rad="88900">
                  <a:schemeClr val="bg1"/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821294" y="269327"/>
            <a:ext cx="502606" cy="502606"/>
          </a:xfrm>
          <a:prstGeom prst="roundRect">
            <a:avLst/>
          </a:prstGeom>
          <a:solidFill>
            <a:srgbClr val="0FB7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8DA4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69967" y="194232"/>
            <a:ext cx="397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5</a:t>
            </a:r>
            <a:endParaRPr lang="en-US" sz="4000" b="1" dirty="0">
              <a:solidFill>
                <a:schemeClr val="bg1"/>
              </a:solidFill>
              <a:latin typeface="Myriad Pro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245616" y="1952454"/>
            <a:ext cx="104140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wind</a:t>
            </a:r>
            <a:endParaRPr lang="en-US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newsflash/>
      </p:transition>
    </mc:Choice>
    <mc:Fallback>
      <p:transition spd="med">
        <p:newsfla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Content Placeholder 10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73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Rectangle 3"/>
          <p:cNvSpPr/>
          <p:nvPr/>
        </p:nvSpPr>
        <p:spPr>
          <a:xfrm>
            <a:off x="979273" y="1873169"/>
            <a:ext cx="98262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 cannot </a:t>
            </a:r>
            <a:r>
              <a:rPr lang="en-US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________ 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out of renewable energy</a:t>
            </a:r>
            <a:r>
              <a:rPr lang="en-US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200" dirty="0">
              <a:latin typeface="Calibri" panose="020F050202020403020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76685" y="317343"/>
            <a:ext cx="10815315" cy="95313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800" b="1" dirty="0">
                <a:effectLst>
                  <a:glow rad="88900">
                    <a:schemeClr val="bg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Complete each of the sentences with the correct word from the conversation</a:t>
            </a:r>
            <a:endParaRPr lang="en-US" sz="2800" b="1" dirty="0">
              <a:effectLst>
                <a:glow rad="88900">
                  <a:schemeClr val="bg1"/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821294" y="269327"/>
            <a:ext cx="502606" cy="502606"/>
          </a:xfrm>
          <a:prstGeom prst="roundRect">
            <a:avLst/>
          </a:prstGeom>
          <a:solidFill>
            <a:srgbClr val="0FB7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8DA4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69967" y="194232"/>
            <a:ext cx="397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5</a:t>
            </a:r>
            <a:endParaRPr lang="en-US" sz="4000" b="1" dirty="0">
              <a:solidFill>
                <a:schemeClr val="bg1"/>
              </a:solidFill>
              <a:latin typeface="Myriad Pro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748504" y="1873358"/>
            <a:ext cx="81534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run</a:t>
            </a:r>
            <a:endParaRPr lang="en-US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heel spokes="8"/>
      </p:transition>
    </mc:Choice>
    <mc:Fallback>
      <p:transition spd="slow">
        <p:wheel spokes="8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Content Placeholder 104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9234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Rectangle 3"/>
          <p:cNvSpPr/>
          <p:nvPr/>
        </p:nvSpPr>
        <p:spPr>
          <a:xfrm>
            <a:off x="1068484" y="2085035"/>
            <a:ext cx="98262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Some types of energy are _________and easy to use.</a:t>
            </a:r>
            <a:endParaRPr lang="en-US" sz="3200" dirty="0">
              <a:effectLst/>
              <a:latin typeface="Calibri" panose="020F050202020403020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76685" y="317343"/>
            <a:ext cx="10815315" cy="95313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800" b="1" dirty="0">
                <a:effectLst>
                  <a:glow rad="88900">
                    <a:schemeClr val="bg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Complete each of the sentences with the correct word from the conversation</a:t>
            </a:r>
            <a:endParaRPr lang="en-US" sz="2800" b="1" dirty="0">
              <a:effectLst>
                <a:glow rad="88900">
                  <a:schemeClr val="bg1"/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821294" y="269327"/>
            <a:ext cx="502606" cy="502606"/>
          </a:xfrm>
          <a:prstGeom prst="roundRect">
            <a:avLst/>
          </a:prstGeom>
          <a:solidFill>
            <a:srgbClr val="0FB7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8DA4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69967" y="194232"/>
            <a:ext cx="397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5</a:t>
            </a:r>
            <a:endParaRPr lang="en-US" sz="4000" b="1" dirty="0">
              <a:solidFill>
                <a:schemeClr val="bg1"/>
              </a:solidFill>
              <a:latin typeface="Myriad Pro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981612" y="2084589"/>
            <a:ext cx="119888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cheap</a:t>
            </a:r>
            <a:endParaRPr lang="en-US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Content Placeholder 10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0" y="-8255"/>
            <a:ext cx="12192000" cy="6873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TextBox 11"/>
          <p:cNvSpPr txBox="1"/>
          <p:nvPr/>
        </p:nvSpPr>
        <p:spPr>
          <a:xfrm>
            <a:off x="1376685" y="540368"/>
            <a:ext cx="10815315" cy="95313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/>
            <a:r>
              <a:rPr lang="en-US" sz="2800" b="1" dirty="0">
                <a:effectLst>
                  <a:glow rad="88900">
                    <a:schemeClr val="bg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Complete each of the sentences with the correct word from the conversation</a:t>
            </a:r>
            <a:endParaRPr lang="en-US" sz="2800" b="1" dirty="0">
              <a:effectLst>
                <a:glow rad="88900">
                  <a:schemeClr val="bg1"/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821294" y="492352"/>
            <a:ext cx="502606" cy="502606"/>
          </a:xfrm>
          <a:prstGeom prst="roundRect">
            <a:avLst/>
          </a:prstGeom>
          <a:solidFill>
            <a:srgbClr val="0FB7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8DA4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69967" y="417257"/>
            <a:ext cx="39703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en-US" sz="4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69967" y="1371365"/>
            <a:ext cx="8967615" cy="4030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Energy is </a:t>
            </a:r>
            <a:r>
              <a:rPr lang="vi-VN" altLang="en-US" sz="3200" b="1" u="sng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power</a:t>
            </a:r>
            <a:r>
              <a:rPr lang="vi-VN" alt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that we use to provide us with light, heat or electricity.</a:t>
            </a:r>
            <a:endParaRPr lang="en-US" sz="3200" dirty="0">
              <a:latin typeface="Calibri" panose="020F050202020403020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When energy comes from the</a:t>
            </a:r>
            <a:r>
              <a:rPr lang="vi-VN" alt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altLang="en-US" sz="3200" b="1" u="sng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sun</a:t>
            </a:r>
            <a:r>
              <a:rPr lang="en-US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wind and water, we call it renewable energy.</a:t>
            </a:r>
            <a:endParaRPr lang="en-US" sz="3200" dirty="0">
              <a:latin typeface="Calibri" panose="020F050202020403020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When energy comes from wind, we call it </a:t>
            </a:r>
            <a:r>
              <a:rPr lang="vi-VN" altLang="en-US" sz="3200" b="1" u="sng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wind 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energy.</a:t>
            </a:r>
            <a:endParaRPr lang="en-US" sz="3200" dirty="0">
              <a:latin typeface="Calibri" panose="020F050202020403020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 cannot </a:t>
            </a:r>
            <a:r>
              <a:rPr lang="vi-VN" altLang="en-US" sz="3200" b="1" u="sng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run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out of renewable energy.</a:t>
            </a:r>
            <a:endParaRPr lang="en-US" sz="3200" dirty="0">
              <a:latin typeface="Calibri" panose="020F050202020403020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Some types of energy are </a:t>
            </a:r>
            <a:r>
              <a:rPr lang="vi-VN" altLang="en-US" sz="3200" b="1" u="sng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cheap</a:t>
            </a:r>
            <a:r>
              <a:rPr lang="vi-VN" altLang="en-US" sz="32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easy to use.</a:t>
            </a:r>
            <a:endParaRPr lang="en-US" sz="3200" dirty="0">
              <a:effectLst/>
              <a:latin typeface="Calibri" panose="020F050202020403020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4" name="Content Placeholder 10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8255" y="-8255"/>
            <a:ext cx="12192000" cy="6873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5" name="Text Box 24"/>
          <p:cNvSpPr txBox="1"/>
          <p:nvPr/>
        </p:nvSpPr>
        <p:spPr>
          <a:xfrm>
            <a:off x="961390" y="2393950"/>
            <a:ext cx="31908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Sun</a:t>
            </a:r>
            <a:endParaRPr 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Content Placeholder 10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8255" y="12700"/>
            <a:ext cx="12192000" cy="6873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3" name="Text Box 22"/>
          <p:cNvSpPr txBox="1"/>
          <p:nvPr/>
        </p:nvSpPr>
        <p:spPr>
          <a:xfrm>
            <a:off x="961390" y="2414905"/>
            <a:ext cx="31908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Sun</a:t>
            </a:r>
            <a:endParaRPr 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4" name="Content Placeholder 10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8255"/>
            <a:ext cx="12192000" cy="6873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pPr algn="ctr"/>
            <a:r>
              <a:rPr lang="en-US" altLang="vi-VN" b="1" u="sng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D</a:t>
            </a:r>
            <a:r>
              <a:rPr lang="vi-VN" b="1" u="sng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iscussion</a:t>
            </a:r>
            <a:r>
              <a:rPr lang="en-US" altLang="vi-VN" b="1" u="sng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:</a:t>
            </a:r>
            <a:endParaRPr lang="en-US" altLang="vi-VN" b="1" u="sng" dirty="0" err="1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589280"/>
          </a:xfrm>
        </p:spPr>
        <p:txBody>
          <a:bodyPr/>
          <a:p>
            <a:pPr marL="0" indent="0">
              <a:buNone/>
            </a:pPr>
            <a:r>
              <a:rPr 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Renewable sources:</a:t>
            </a:r>
            <a:endParaRPr lang="en-US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588645"/>
          </a:xfrm>
        </p:spPr>
        <p:txBody>
          <a:bodyPr/>
          <a:p>
            <a:pPr marL="0" indent="0">
              <a:buNone/>
            </a:pPr>
            <a:r>
              <a:rPr 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Non-renewable sources:</a:t>
            </a:r>
            <a:endParaRPr lang="en-US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Box 5"/>
          <p:cNvSpPr txBox="1"/>
          <p:nvPr/>
        </p:nvSpPr>
        <p:spPr>
          <a:xfrm>
            <a:off x="969645" y="2393950"/>
            <a:ext cx="31908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Sun</a:t>
            </a:r>
            <a:endParaRPr 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Box 6"/>
          <p:cNvSpPr txBox="1"/>
          <p:nvPr/>
        </p:nvSpPr>
        <p:spPr>
          <a:xfrm>
            <a:off x="961390" y="3355975"/>
            <a:ext cx="31908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Water</a:t>
            </a:r>
            <a:endParaRPr 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Box 7"/>
          <p:cNvSpPr txBox="1"/>
          <p:nvPr/>
        </p:nvSpPr>
        <p:spPr>
          <a:xfrm>
            <a:off x="939165" y="3847465"/>
            <a:ext cx="31908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vi-V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Tides</a:t>
            </a:r>
            <a:endParaRPr lang="vi-VN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Box 8"/>
          <p:cNvSpPr txBox="1"/>
          <p:nvPr/>
        </p:nvSpPr>
        <p:spPr>
          <a:xfrm>
            <a:off x="929005" y="2924810"/>
            <a:ext cx="31908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Wind</a:t>
            </a:r>
            <a:endParaRPr 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Box 9"/>
          <p:cNvSpPr txBox="1"/>
          <p:nvPr/>
        </p:nvSpPr>
        <p:spPr>
          <a:xfrm>
            <a:off x="961390" y="4369435"/>
            <a:ext cx="31908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Hydro</a:t>
            </a:r>
            <a:endParaRPr 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Box 11"/>
          <p:cNvSpPr txBox="1"/>
          <p:nvPr/>
        </p:nvSpPr>
        <p:spPr>
          <a:xfrm flipH="1">
            <a:off x="6314440" y="3837305"/>
            <a:ext cx="31972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Coal</a:t>
            </a:r>
            <a:endParaRPr 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Box 12"/>
          <p:cNvSpPr txBox="1"/>
          <p:nvPr/>
        </p:nvSpPr>
        <p:spPr>
          <a:xfrm>
            <a:off x="6279515" y="3353435"/>
            <a:ext cx="31908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Oil</a:t>
            </a:r>
            <a:endParaRPr 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Box 13"/>
          <p:cNvSpPr txBox="1"/>
          <p:nvPr/>
        </p:nvSpPr>
        <p:spPr>
          <a:xfrm>
            <a:off x="6269355" y="2957195"/>
            <a:ext cx="31908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Natural gas</a:t>
            </a:r>
            <a:endParaRPr 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Box 14"/>
          <p:cNvSpPr txBox="1"/>
          <p:nvPr/>
        </p:nvSpPr>
        <p:spPr>
          <a:xfrm>
            <a:off x="6263005" y="2548890"/>
            <a:ext cx="31908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Petroleum</a:t>
            </a:r>
            <a:endParaRPr 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Box 15"/>
          <p:cNvSpPr txBox="1"/>
          <p:nvPr/>
        </p:nvSpPr>
        <p:spPr>
          <a:xfrm>
            <a:off x="6283325" y="4227830"/>
            <a:ext cx="31908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vi-V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Fuels</a:t>
            </a:r>
            <a:endParaRPr lang="vi-VN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Box 16"/>
          <p:cNvSpPr txBox="1"/>
          <p:nvPr/>
        </p:nvSpPr>
        <p:spPr>
          <a:xfrm>
            <a:off x="6265545" y="4717415"/>
            <a:ext cx="31908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vi-V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Nuclear</a:t>
            </a:r>
            <a:endParaRPr lang="vi-VN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1109980" y="4819015"/>
            <a:ext cx="31908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Biomass</a:t>
            </a:r>
            <a:endParaRPr 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Box 10"/>
          <p:cNvSpPr txBox="1"/>
          <p:nvPr/>
        </p:nvSpPr>
        <p:spPr>
          <a:xfrm>
            <a:off x="1216025" y="5300980"/>
            <a:ext cx="31908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Geothermal</a:t>
            </a:r>
            <a:endParaRPr 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7" grpId="0"/>
      <p:bldP spid="8" grpId="0"/>
      <p:bldP spid="10" grpId="0"/>
      <p:bldP spid="6" grpId="1"/>
      <p:bldP spid="9" grpId="1"/>
      <p:bldP spid="7" grpId="1"/>
      <p:bldP spid="8" grpId="1"/>
      <p:bldP spid="10" grpId="1"/>
      <p:bldP spid="15" grpId="0"/>
      <p:bldP spid="14" grpId="0"/>
      <p:bldP spid="13" grpId="0"/>
      <p:bldP spid="12" grpId="0"/>
      <p:bldP spid="16" grpId="0"/>
      <p:bldP spid="17" grpId="0"/>
      <p:bldP spid="15" grpId="1"/>
      <p:bldP spid="14" grpId="1"/>
      <p:bldP spid="13" grpId="1"/>
      <p:bldP spid="12" grpId="1"/>
      <p:bldP spid="16" grpId="1"/>
      <p:bldP spid="17" grpId="1"/>
      <p:bldP spid="3" grpId="0"/>
      <p:bldP spid="3" grpId="1"/>
      <p:bldP spid="11" grpId="0"/>
      <p:bldP spid="11" grpId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487067" y="207665"/>
            <a:ext cx="4475226" cy="64516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>
                <a:effectLst>
                  <a:glow rad="88900">
                    <a:schemeClr val="bg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* CONSOLIDATION</a:t>
            </a:r>
            <a:endParaRPr lang="en-US" sz="3600" b="1" dirty="0" smtClean="0">
              <a:effectLst>
                <a:glow rad="88900">
                  <a:schemeClr val="bg1"/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Diagram 1"/>
          <p:cNvGraphicFramePr/>
          <p:nvPr/>
        </p:nvGraphicFramePr>
        <p:xfrm>
          <a:off x="2544977" y="1420733"/>
          <a:ext cx="7073207" cy="40601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7" name="Content Placeholder 106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-74295" y="0"/>
            <a:ext cx="12266295" cy="685863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1747" name="Rectangle 5"/>
          <p:cNvSpPr/>
          <p:nvPr/>
        </p:nvSpPr>
        <p:spPr>
          <a:xfrm>
            <a:off x="1981200" y="2590800"/>
            <a:ext cx="8153400" cy="6858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</a:ln>
        </p:spPr>
        <p:txBody>
          <a:bodyPr wrap="none" anchor="ctr" anchorCtr="0"/>
          <a:lstStyle>
            <a:lvl1pPr marL="341630" indent="-34163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1680" indent="-28448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1730" indent="-22733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598930" indent="-22733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6130" indent="-22733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en-US" sz="3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Do the exercises again.</a:t>
            </a:r>
            <a:endParaRPr lang="en-US" altLang="en-US" sz="3000" b="1" dirty="0">
              <a:solidFill>
                <a:srgbClr val="0000FF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1748" name="Rectangle 6"/>
          <p:cNvSpPr/>
          <p:nvPr/>
        </p:nvSpPr>
        <p:spPr>
          <a:xfrm>
            <a:off x="1981200" y="3244850"/>
            <a:ext cx="6664325" cy="5334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</a:ln>
        </p:spPr>
        <p:txBody>
          <a:bodyPr wrap="none" anchor="ctr" anchorCtr="0"/>
          <a:lstStyle>
            <a:lvl1pPr marL="341630" indent="-34163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1680" indent="-28448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1730" indent="-22733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598930" indent="-22733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6130" indent="-22733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en-US" sz="3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Learn by heart  the new words.</a:t>
            </a:r>
            <a:endParaRPr lang="en-US" altLang="en-US" sz="3000" b="1" dirty="0">
              <a:solidFill>
                <a:srgbClr val="0000FF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1749" name="Rectangle 7"/>
          <p:cNvSpPr/>
          <p:nvPr/>
        </p:nvSpPr>
        <p:spPr>
          <a:xfrm>
            <a:off x="1981200" y="3778250"/>
            <a:ext cx="6973888" cy="6096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</a:ln>
        </p:spPr>
        <p:txBody>
          <a:bodyPr wrap="none" anchor="ctr" anchorCtr="0"/>
          <a:lstStyle>
            <a:lvl1pPr marL="341630" indent="-34163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1680" indent="-28448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1730" indent="-22733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598930" indent="-22733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6130" indent="-22733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en-US" sz="3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Prepare the next lesson: </a:t>
            </a:r>
            <a:r>
              <a:rPr lang="vi-VN" altLang="en-US" sz="3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closer look </a:t>
            </a:r>
            <a:r>
              <a:rPr lang="vi-VN" altLang="en-US" sz="3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endParaRPr lang="vi-VN" altLang="en-US" sz="30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1750" name="Picture 9" descr="homewo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0" y="882650"/>
            <a:ext cx="4340225" cy="19129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3" name="WordArt 3"/>
          <p:cNvSpPr>
            <a:spLocks noChangeArrowheads="1" noChangeShapeType="1" noTextEdit="1"/>
          </p:cNvSpPr>
          <p:nvPr/>
        </p:nvSpPr>
        <p:spPr bwMode="auto">
          <a:xfrm>
            <a:off x="1219203" y="3048001"/>
            <a:ext cx="7988300" cy="2166939"/>
          </a:xfrm>
          <a:prstGeom prst="rect">
            <a:avLst/>
          </a:prstGeom>
        </p:spPr>
        <p:txBody>
          <a:bodyPr wrap="none" lIns="121904" tIns="60953" rIns="121904" bIns="60953" numCol="1" fromWordArt="1">
            <a:prstTxWarp prst="textCascadeUp">
              <a:avLst>
                <a:gd name="adj" fmla="val 44444"/>
              </a:avLst>
            </a:prstTxWarp>
            <a:scene3d>
              <a:camera prst="legacyPerspectiveTopLeft">
                <a:rot lat="0" lon="20519984" rev="0"/>
              </a:camera>
              <a:lightRig rig="legacyHarsh3" dir="r"/>
            </a:scene3d>
            <a:sp3d extrusionH="430200" prstMaterial="legacyMatte">
              <a:extrusionClr>
                <a:srgbClr val="006600"/>
              </a:extrusionClr>
            </a:sp3d>
          </a:bodyPr>
          <a:lstStyle/>
          <a:p>
            <a:pPr algn="ctr"/>
            <a:r>
              <a:rPr lang="en-US" sz="4800" kern="10" dirty="0">
                <a:ln w="9525">
                  <a:round/>
                </a:ln>
                <a:gradFill rotWithShape="1">
                  <a:gsLst>
                    <a:gs pos="0">
                      <a:srgbClr val="767600"/>
                    </a:gs>
                    <a:gs pos="50000">
                      <a:srgbClr val="FFFF00"/>
                    </a:gs>
                    <a:gs pos="100000">
                      <a:srgbClr val="767600"/>
                    </a:gs>
                  </a:gsLst>
                  <a:lin ang="5400000" scaled="1"/>
                </a:gradFill>
                <a:latin typeface="Arial" panose="020B0604020202020204"/>
                <a:cs typeface="Arial" panose="020B0604020202020204"/>
              </a:rPr>
              <a:t>Goodbye. See you again</a:t>
            </a:r>
            <a:endParaRPr lang="en-US" sz="4800" kern="10" dirty="0">
              <a:ln w="9525">
                <a:round/>
              </a:ln>
              <a:gradFill rotWithShape="1">
                <a:gsLst>
                  <a:gs pos="0">
                    <a:srgbClr val="767600"/>
                  </a:gs>
                  <a:gs pos="50000">
                    <a:srgbClr val="FFFF00"/>
                  </a:gs>
                  <a:gs pos="100000">
                    <a:srgbClr val="767600"/>
                  </a:gs>
                </a:gsLst>
                <a:lin ang="5400000" scaled="1"/>
              </a:gradFill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2" name="Group 4"/>
          <p:cNvGrpSpPr/>
          <p:nvPr/>
        </p:nvGrpSpPr>
        <p:grpSpPr bwMode="auto">
          <a:xfrm rot="-1101762">
            <a:off x="7518400" y="5257801"/>
            <a:ext cx="914400" cy="792163"/>
            <a:chOff x="2736" y="1920"/>
            <a:chExt cx="457" cy="595"/>
          </a:xfrm>
        </p:grpSpPr>
        <p:sp>
          <p:nvSpPr>
            <p:cNvPr id="15385" name="Freeform 5"/>
            <p:cNvSpPr/>
            <p:nvPr/>
          </p:nvSpPr>
          <p:spPr bwMode="auto">
            <a:xfrm>
              <a:off x="2736" y="1920"/>
              <a:ext cx="457" cy="595"/>
            </a:xfrm>
            <a:custGeom>
              <a:avLst/>
              <a:gdLst>
                <a:gd name="T0" fmla="*/ 98 w 457"/>
                <a:gd name="T1" fmla="*/ 51 h 595"/>
                <a:gd name="T2" fmla="*/ 148 w 457"/>
                <a:gd name="T3" fmla="*/ 64 h 595"/>
                <a:gd name="T4" fmla="*/ 161 w 457"/>
                <a:gd name="T5" fmla="*/ 18 h 595"/>
                <a:gd name="T6" fmla="*/ 187 w 457"/>
                <a:gd name="T7" fmla="*/ 27 h 595"/>
                <a:gd name="T8" fmla="*/ 217 w 457"/>
                <a:gd name="T9" fmla="*/ 73 h 595"/>
                <a:gd name="T10" fmla="*/ 236 w 457"/>
                <a:gd name="T11" fmla="*/ 126 h 595"/>
                <a:gd name="T12" fmla="*/ 249 w 457"/>
                <a:gd name="T13" fmla="*/ 109 h 595"/>
                <a:gd name="T14" fmla="*/ 284 w 457"/>
                <a:gd name="T15" fmla="*/ 73 h 595"/>
                <a:gd name="T16" fmla="*/ 298 w 457"/>
                <a:gd name="T17" fmla="*/ 74 h 595"/>
                <a:gd name="T18" fmla="*/ 316 w 457"/>
                <a:gd name="T19" fmla="*/ 114 h 595"/>
                <a:gd name="T20" fmla="*/ 325 w 457"/>
                <a:gd name="T21" fmla="*/ 158 h 595"/>
                <a:gd name="T22" fmla="*/ 335 w 457"/>
                <a:gd name="T23" fmla="*/ 166 h 595"/>
                <a:gd name="T24" fmla="*/ 345 w 457"/>
                <a:gd name="T25" fmla="*/ 154 h 595"/>
                <a:gd name="T26" fmla="*/ 360 w 457"/>
                <a:gd name="T27" fmla="*/ 136 h 595"/>
                <a:gd name="T28" fmla="*/ 372 w 457"/>
                <a:gd name="T29" fmla="*/ 169 h 595"/>
                <a:gd name="T30" fmla="*/ 404 w 457"/>
                <a:gd name="T31" fmla="*/ 158 h 595"/>
                <a:gd name="T32" fmla="*/ 438 w 457"/>
                <a:gd name="T33" fmla="*/ 146 h 595"/>
                <a:gd name="T34" fmla="*/ 444 w 457"/>
                <a:gd name="T35" fmla="*/ 184 h 595"/>
                <a:gd name="T36" fmla="*/ 442 w 457"/>
                <a:gd name="T37" fmla="*/ 249 h 595"/>
                <a:gd name="T38" fmla="*/ 417 w 457"/>
                <a:gd name="T39" fmla="*/ 309 h 595"/>
                <a:gd name="T40" fmla="*/ 457 w 457"/>
                <a:gd name="T41" fmla="*/ 318 h 595"/>
                <a:gd name="T42" fmla="*/ 413 w 457"/>
                <a:gd name="T43" fmla="*/ 345 h 595"/>
                <a:gd name="T44" fmla="*/ 376 w 457"/>
                <a:gd name="T45" fmla="*/ 380 h 595"/>
                <a:gd name="T46" fmla="*/ 353 w 457"/>
                <a:gd name="T47" fmla="*/ 413 h 595"/>
                <a:gd name="T48" fmla="*/ 357 w 457"/>
                <a:gd name="T49" fmla="*/ 444 h 595"/>
                <a:gd name="T50" fmla="*/ 369 w 457"/>
                <a:gd name="T51" fmla="*/ 513 h 595"/>
                <a:gd name="T52" fmla="*/ 354 w 457"/>
                <a:gd name="T53" fmla="*/ 589 h 595"/>
                <a:gd name="T54" fmla="*/ 329 w 457"/>
                <a:gd name="T55" fmla="*/ 560 h 595"/>
                <a:gd name="T56" fmla="*/ 339 w 457"/>
                <a:gd name="T57" fmla="*/ 498 h 595"/>
                <a:gd name="T58" fmla="*/ 331 w 457"/>
                <a:gd name="T59" fmla="*/ 439 h 595"/>
                <a:gd name="T60" fmla="*/ 294 w 457"/>
                <a:gd name="T61" fmla="*/ 459 h 595"/>
                <a:gd name="T62" fmla="*/ 262 w 457"/>
                <a:gd name="T63" fmla="*/ 486 h 595"/>
                <a:gd name="T64" fmla="*/ 244 w 457"/>
                <a:gd name="T65" fmla="*/ 502 h 595"/>
                <a:gd name="T66" fmla="*/ 259 w 457"/>
                <a:gd name="T67" fmla="*/ 459 h 595"/>
                <a:gd name="T68" fmla="*/ 220 w 457"/>
                <a:gd name="T69" fmla="*/ 466 h 595"/>
                <a:gd name="T70" fmla="*/ 176 w 457"/>
                <a:gd name="T71" fmla="*/ 479 h 595"/>
                <a:gd name="T72" fmla="*/ 153 w 457"/>
                <a:gd name="T73" fmla="*/ 479 h 595"/>
                <a:gd name="T74" fmla="*/ 167 w 457"/>
                <a:gd name="T75" fmla="*/ 467 h 595"/>
                <a:gd name="T76" fmla="*/ 179 w 457"/>
                <a:gd name="T77" fmla="*/ 454 h 595"/>
                <a:gd name="T78" fmla="*/ 154 w 457"/>
                <a:gd name="T79" fmla="*/ 445 h 595"/>
                <a:gd name="T80" fmla="*/ 113 w 457"/>
                <a:gd name="T81" fmla="*/ 436 h 595"/>
                <a:gd name="T82" fmla="*/ 68 w 457"/>
                <a:gd name="T83" fmla="*/ 416 h 595"/>
                <a:gd name="T84" fmla="*/ 71 w 457"/>
                <a:gd name="T85" fmla="*/ 389 h 595"/>
                <a:gd name="T86" fmla="*/ 33 w 457"/>
                <a:gd name="T87" fmla="*/ 362 h 595"/>
                <a:gd name="T88" fmla="*/ 0 w 457"/>
                <a:gd name="T89" fmla="*/ 327 h 595"/>
                <a:gd name="T90" fmla="*/ 77 w 457"/>
                <a:gd name="T91" fmla="*/ 303 h 595"/>
                <a:gd name="T92" fmla="*/ 107 w 457"/>
                <a:gd name="T93" fmla="*/ 308 h 595"/>
                <a:gd name="T94" fmla="*/ 125 w 457"/>
                <a:gd name="T95" fmla="*/ 312 h 595"/>
                <a:gd name="T96" fmla="*/ 110 w 457"/>
                <a:gd name="T97" fmla="*/ 291 h 595"/>
                <a:gd name="T98" fmla="*/ 75 w 457"/>
                <a:gd name="T99" fmla="*/ 268 h 595"/>
                <a:gd name="T100" fmla="*/ 37 w 457"/>
                <a:gd name="T101" fmla="*/ 241 h 595"/>
                <a:gd name="T102" fmla="*/ 49 w 457"/>
                <a:gd name="T103" fmla="*/ 194 h 595"/>
                <a:gd name="T104" fmla="*/ 84 w 457"/>
                <a:gd name="T105" fmla="*/ 203 h 595"/>
                <a:gd name="T106" fmla="*/ 114 w 457"/>
                <a:gd name="T107" fmla="*/ 199 h 595"/>
                <a:gd name="T108" fmla="*/ 69 w 457"/>
                <a:gd name="T109" fmla="*/ 112 h 595"/>
                <a:gd name="T110" fmla="*/ 48 w 457"/>
                <a:gd name="T111" fmla="*/ 74 h 595"/>
                <a:gd name="T112" fmla="*/ 27 w 457"/>
                <a:gd name="T113" fmla="*/ 51 h 595"/>
                <a:gd name="T114" fmla="*/ 22 w 457"/>
                <a:gd name="T115" fmla="*/ 41 h 595"/>
                <a:gd name="T116" fmla="*/ 58 w 457"/>
                <a:gd name="T117" fmla="*/ 50 h 595"/>
                <a:gd name="T118" fmla="*/ 91 w 457"/>
                <a:gd name="T119" fmla="*/ 63 h 595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457"/>
                <a:gd name="T181" fmla="*/ 0 h 595"/>
                <a:gd name="T182" fmla="*/ 457 w 457"/>
                <a:gd name="T183" fmla="*/ 595 h 595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457" h="595">
                  <a:moveTo>
                    <a:pt x="99" y="64"/>
                  </a:moveTo>
                  <a:lnTo>
                    <a:pt x="99" y="59"/>
                  </a:lnTo>
                  <a:lnTo>
                    <a:pt x="98" y="51"/>
                  </a:lnTo>
                  <a:lnTo>
                    <a:pt x="96" y="42"/>
                  </a:lnTo>
                  <a:lnTo>
                    <a:pt x="94" y="32"/>
                  </a:lnTo>
                  <a:lnTo>
                    <a:pt x="148" y="64"/>
                  </a:lnTo>
                  <a:lnTo>
                    <a:pt x="155" y="50"/>
                  </a:lnTo>
                  <a:lnTo>
                    <a:pt x="159" y="35"/>
                  </a:lnTo>
                  <a:lnTo>
                    <a:pt x="161" y="18"/>
                  </a:lnTo>
                  <a:lnTo>
                    <a:pt x="162" y="0"/>
                  </a:lnTo>
                  <a:lnTo>
                    <a:pt x="175" y="13"/>
                  </a:lnTo>
                  <a:lnTo>
                    <a:pt x="187" y="27"/>
                  </a:lnTo>
                  <a:lnTo>
                    <a:pt x="199" y="41"/>
                  </a:lnTo>
                  <a:lnTo>
                    <a:pt x="208" y="56"/>
                  </a:lnTo>
                  <a:lnTo>
                    <a:pt x="217" y="73"/>
                  </a:lnTo>
                  <a:lnTo>
                    <a:pt x="225" y="90"/>
                  </a:lnTo>
                  <a:lnTo>
                    <a:pt x="231" y="107"/>
                  </a:lnTo>
                  <a:lnTo>
                    <a:pt x="236" y="126"/>
                  </a:lnTo>
                  <a:lnTo>
                    <a:pt x="234" y="124"/>
                  </a:lnTo>
                  <a:lnTo>
                    <a:pt x="240" y="118"/>
                  </a:lnTo>
                  <a:lnTo>
                    <a:pt x="249" y="109"/>
                  </a:lnTo>
                  <a:lnTo>
                    <a:pt x="262" y="96"/>
                  </a:lnTo>
                  <a:lnTo>
                    <a:pt x="274" y="85"/>
                  </a:lnTo>
                  <a:lnTo>
                    <a:pt x="284" y="73"/>
                  </a:lnTo>
                  <a:lnTo>
                    <a:pt x="290" y="65"/>
                  </a:lnTo>
                  <a:lnTo>
                    <a:pt x="289" y="62"/>
                  </a:lnTo>
                  <a:lnTo>
                    <a:pt x="298" y="74"/>
                  </a:lnTo>
                  <a:lnTo>
                    <a:pt x="304" y="87"/>
                  </a:lnTo>
                  <a:lnTo>
                    <a:pt x="311" y="101"/>
                  </a:lnTo>
                  <a:lnTo>
                    <a:pt x="316" y="114"/>
                  </a:lnTo>
                  <a:lnTo>
                    <a:pt x="320" y="128"/>
                  </a:lnTo>
                  <a:lnTo>
                    <a:pt x="322" y="142"/>
                  </a:lnTo>
                  <a:lnTo>
                    <a:pt x="325" y="158"/>
                  </a:lnTo>
                  <a:lnTo>
                    <a:pt x="326" y="172"/>
                  </a:lnTo>
                  <a:lnTo>
                    <a:pt x="331" y="169"/>
                  </a:lnTo>
                  <a:lnTo>
                    <a:pt x="335" y="166"/>
                  </a:lnTo>
                  <a:lnTo>
                    <a:pt x="339" y="163"/>
                  </a:lnTo>
                  <a:lnTo>
                    <a:pt x="343" y="159"/>
                  </a:lnTo>
                  <a:lnTo>
                    <a:pt x="345" y="154"/>
                  </a:lnTo>
                  <a:lnTo>
                    <a:pt x="351" y="149"/>
                  </a:lnTo>
                  <a:lnTo>
                    <a:pt x="354" y="142"/>
                  </a:lnTo>
                  <a:lnTo>
                    <a:pt x="360" y="136"/>
                  </a:lnTo>
                  <a:lnTo>
                    <a:pt x="361" y="157"/>
                  </a:lnTo>
                  <a:lnTo>
                    <a:pt x="361" y="176"/>
                  </a:lnTo>
                  <a:lnTo>
                    <a:pt x="372" y="169"/>
                  </a:lnTo>
                  <a:lnTo>
                    <a:pt x="383" y="164"/>
                  </a:lnTo>
                  <a:lnTo>
                    <a:pt x="393" y="162"/>
                  </a:lnTo>
                  <a:lnTo>
                    <a:pt x="404" y="158"/>
                  </a:lnTo>
                  <a:lnTo>
                    <a:pt x="415" y="155"/>
                  </a:lnTo>
                  <a:lnTo>
                    <a:pt x="426" y="151"/>
                  </a:lnTo>
                  <a:lnTo>
                    <a:pt x="438" y="146"/>
                  </a:lnTo>
                  <a:lnTo>
                    <a:pt x="449" y="141"/>
                  </a:lnTo>
                  <a:lnTo>
                    <a:pt x="446" y="162"/>
                  </a:lnTo>
                  <a:lnTo>
                    <a:pt x="444" y="184"/>
                  </a:lnTo>
                  <a:lnTo>
                    <a:pt x="444" y="205"/>
                  </a:lnTo>
                  <a:lnTo>
                    <a:pt x="444" y="227"/>
                  </a:lnTo>
                  <a:lnTo>
                    <a:pt x="442" y="249"/>
                  </a:lnTo>
                  <a:lnTo>
                    <a:pt x="438" y="271"/>
                  </a:lnTo>
                  <a:lnTo>
                    <a:pt x="430" y="290"/>
                  </a:lnTo>
                  <a:lnTo>
                    <a:pt x="417" y="309"/>
                  </a:lnTo>
                  <a:lnTo>
                    <a:pt x="417" y="311"/>
                  </a:lnTo>
                  <a:lnTo>
                    <a:pt x="417" y="312"/>
                  </a:lnTo>
                  <a:lnTo>
                    <a:pt x="457" y="318"/>
                  </a:lnTo>
                  <a:lnTo>
                    <a:pt x="442" y="327"/>
                  </a:lnTo>
                  <a:lnTo>
                    <a:pt x="428" y="335"/>
                  </a:lnTo>
                  <a:lnTo>
                    <a:pt x="413" y="345"/>
                  </a:lnTo>
                  <a:lnTo>
                    <a:pt x="401" y="355"/>
                  </a:lnTo>
                  <a:lnTo>
                    <a:pt x="388" y="367"/>
                  </a:lnTo>
                  <a:lnTo>
                    <a:pt x="376" y="380"/>
                  </a:lnTo>
                  <a:lnTo>
                    <a:pt x="365" y="394"/>
                  </a:lnTo>
                  <a:lnTo>
                    <a:pt x="356" y="411"/>
                  </a:lnTo>
                  <a:lnTo>
                    <a:pt x="353" y="413"/>
                  </a:lnTo>
                  <a:lnTo>
                    <a:pt x="351" y="417"/>
                  </a:lnTo>
                  <a:lnTo>
                    <a:pt x="353" y="427"/>
                  </a:lnTo>
                  <a:lnTo>
                    <a:pt x="357" y="444"/>
                  </a:lnTo>
                  <a:lnTo>
                    <a:pt x="362" y="465"/>
                  </a:lnTo>
                  <a:lnTo>
                    <a:pt x="366" y="488"/>
                  </a:lnTo>
                  <a:lnTo>
                    <a:pt x="369" y="513"/>
                  </a:lnTo>
                  <a:lnTo>
                    <a:pt x="367" y="539"/>
                  </a:lnTo>
                  <a:lnTo>
                    <a:pt x="363" y="565"/>
                  </a:lnTo>
                  <a:lnTo>
                    <a:pt x="354" y="589"/>
                  </a:lnTo>
                  <a:lnTo>
                    <a:pt x="313" y="595"/>
                  </a:lnTo>
                  <a:lnTo>
                    <a:pt x="321" y="577"/>
                  </a:lnTo>
                  <a:lnTo>
                    <a:pt x="329" y="560"/>
                  </a:lnTo>
                  <a:lnTo>
                    <a:pt x="334" y="539"/>
                  </a:lnTo>
                  <a:lnTo>
                    <a:pt x="338" y="518"/>
                  </a:lnTo>
                  <a:lnTo>
                    <a:pt x="339" y="498"/>
                  </a:lnTo>
                  <a:lnTo>
                    <a:pt x="339" y="477"/>
                  </a:lnTo>
                  <a:lnTo>
                    <a:pt x="336" y="457"/>
                  </a:lnTo>
                  <a:lnTo>
                    <a:pt x="331" y="439"/>
                  </a:lnTo>
                  <a:lnTo>
                    <a:pt x="318" y="445"/>
                  </a:lnTo>
                  <a:lnTo>
                    <a:pt x="306" y="452"/>
                  </a:lnTo>
                  <a:lnTo>
                    <a:pt x="294" y="459"/>
                  </a:lnTo>
                  <a:lnTo>
                    <a:pt x="282" y="467"/>
                  </a:lnTo>
                  <a:lnTo>
                    <a:pt x="272" y="476"/>
                  </a:lnTo>
                  <a:lnTo>
                    <a:pt x="262" y="486"/>
                  </a:lnTo>
                  <a:lnTo>
                    <a:pt x="252" y="497"/>
                  </a:lnTo>
                  <a:lnTo>
                    <a:pt x="243" y="508"/>
                  </a:lnTo>
                  <a:lnTo>
                    <a:pt x="244" y="502"/>
                  </a:lnTo>
                  <a:lnTo>
                    <a:pt x="248" y="493"/>
                  </a:lnTo>
                  <a:lnTo>
                    <a:pt x="252" y="479"/>
                  </a:lnTo>
                  <a:lnTo>
                    <a:pt x="259" y="459"/>
                  </a:lnTo>
                  <a:lnTo>
                    <a:pt x="247" y="461"/>
                  </a:lnTo>
                  <a:lnTo>
                    <a:pt x="234" y="463"/>
                  </a:lnTo>
                  <a:lnTo>
                    <a:pt x="220" y="466"/>
                  </a:lnTo>
                  <a:lnTo>
                    <a:pt x="205" y="471"/>
                  </a:lnTo>
                  <a:lnTo>
                    <a:pt x="190" y="475"/>
                  </a:lnTo>
                  <a:lnTo>
                    <a:pt x="176" y="479"/>
                  </a:lnTo>
                  <a:lnTo>
                    <a:pt x="161" y="480"/>
                  </a:lnTo>
                  <a:lnTo>
                    <a:pt x="146" y="480"/>
                  </a:lnTo>
                  <a:lnTo>
                    <a:pt x="153" y="479"/>
                  </a:lnTo>
                  <a:lnTo>
                    <a:pt x="158" y="475"/>
                  </a:lnTo>
                  <a:lnTo>
                    <a:pt x="163" y="471"/>
                  </a:lnTo>
                  <a:lnTo>
                    <a:pt x="167" y="467"/>
                  </a:lnTo>
                  <a:lnTo>
                    <a:pt x="171" y="463"/>
                  </a:lnTo>
                  <a:lnTo>
                    <a:pt x="175" y="458"/>
                  </a:lnTo>
                  <a:lnTo>
                    <a:pt x="179" y="454"/>
                  </a:lnTo>
                  <a:lnTo>
                    <a:pt x="182" y="450"/>
                  </a:lnTo>
                  <a:lnTo>
                    <a:pt x="168" y="448"/>
                  </a:lnTo>
                  <a:lnTo>
                    <a:pt x="154" y="445"/>
                  </a:lnTo>
                  <a:lnTo>
                    <a:pt x="140" y="444"/>
                  </a:lnTo>
                  <a:lnTo>
                    <a:pt x="127" y="440"/>
                  </a:lnTo>
                  <a:lnTo>
                    <a:pt x="113" y="436"/>
                  </a:lnTo>
                  <a:lnTo>
                    <a:pt x="99" y="431"/>
                  </a:lnTo>
                  <a:lnTo>
                    <a:pt x="84" y="425"/>
                  </a:lnTo>
                  <a:lnTo>
                    <a:pt x="68" y="416"/>
                  </a:lnTo>
                  <a:lnTo>
                    <a:pt x="98" y="403"/>
                  </a:lnTo>
                  <a:lnTo>
                    <a:pt x="85" y="397"/>
                  </a:lnTo>
                  <a:lnTo>
                    <a:pt x="71" y="389"/>
                  </a:lnTo>
                  <a:lnTo>
                    <a:pt x="58" y="380"/>
                  </a:lnTo>
                  <a:lnTo>
                    <a:pt x="46" y="371"/>
                  </a:lnTo>
                  <a:lnTo>
                    <a:pt x="33" y="362"/>
                  </a:lnTo>
                  <a:lnTo>
                    <a:pt x="22" y="350"/>
                  </a:lnTo>
                  <a:lnTo>
                    <a:pt x="10" y="340"/>
                  </a:lnTo>
                  <a:lnTo>
                    <a:pt x="0" y="327"/>
                  </a:lnTo>
                  <a:lnTo>
                    <a:pt x="91" y="341"/>
                  </a:lnTo>
                  <a:lnTo>
                    <a:pt x="69" y="302"/>
                  </a:lnTo>
                  <a:lnTo>
                    <a:pt x="77" y="303"/>
                  </a:lnTo>
                  <a:lnTo>
                    <a:pt x="86" y="304"/>
                  </a:lnTo>
                  <a:lnTo>
                    <a:pt x="96" y="307"/>
                  </a:lnTo>
                  <a:lnTo>
                    <a:pt x="107" y="308"/>
                  </a:lnTo>
                  <a:lnTo>
                    <a:pt x="114" y="309"/>
                  </a:lnTo>
                  <a:lnTo>
                    <a:pt x="122" y="311"/>
                  </a:lnTo>
                  <a:lnTo>
                    <a:pt x="125" y="312"/>
                  </a:lnTo>
                  <a:lnTo>
                    <a:pt x="123" y="312"/>
                  </a:lnTo>
                  <a:lnTo>
                    <a:pt x="118" y="300"/>
                  </a:lnTo>
                  <a:lnTo>
                    <a:pt x="110" y="291"/>
                  </a:lnTo>
                  <a:lnTo>
                    <a:pt x="99" y="282"/>
                  </a:lnTo>
                  <a:lnTo>
                    <a:pt x="87" y="276"/>
                  </a:lnTo>
                  <a:lnTo>
                    <a:pt x="75" y="268"/>
                  </a:lnTo>
                  <a:lnTo>
                    <a:pt x="60" y="261"/>
                  </a:lnTo>
                  <a:lnTo>
                    <a:pt x="48" y="252"/>
                  </a:lnTo>
                  <a:lnTo>
                    <a:pt x="37" y="241"/>
                  </a:lnTo>
                  <a:lnTo>
                    <a:pt x="67" y="230"/>
                  </a:lnTo>
                  <a:lnTo>
                    <a:pt x="36" y="187"/>
                  </a:lnTo>
                  <a:lnTo>
                    <a:pt x="49" y="194"/>
                  </a:lnTo>
                  <a:lnTo>
                    <a:pt x="62" y="198"/>
                  </a:lnTo>
                  <a:lnTo>
                    <a:pt x="72" y="201"/>
                  </a:lnTo>
                  <a:lnTo>
                    <a:pt x="84" y="203"/>
                  </a:lnTo>
                  <a:lnTo>
                    <a:pt x="94" y="204"/>
                  </a:lnTo>
                  <a:lnTo>
                    <a:pt x="104" y="203"/>
                  </a:lnTo>
                  <a:lnTo>
                    <a:pt x="114" y="199"/>
                  </a:lnTo>
                  <a:lnTo>
                    <a:pt x="126" y="194"/>
                  </a:lnTo>
                  <a:lnTo>
                    <a:pt x="39" y="110"/>
                  </a:lnTo>
                  <a:lnTo>
                    <a:pt x="69" y="112"/>
                  </a:lnTo>
                  <a:lnTo>
                    <a:pt x="62" y="98"/>
                  </a:lnTo>
                  <a:lnTo>
                    <a:pt x="55" y="86"/>
                  </a:lnTo>
                  <a:lnTo>
                    <a:pt x="48" y="74"/>
                  </a:lnTo>
                  <a:lnTo>
                    <a:pt x="41" y="65"/>
                  </a:lnTo>
                  <a:lnTo>
                    <a:pt x="33" y="58"/>
                  </a:lnTo>
                  <a:lnTo>
                    <a:pt x="27" y="51"/>
                  </a:lnTo>
                  <a:lnTo>
                    <a:pt x="21" y="45"/>
                  </a:lnTo>
                  <a:lnTo>
                    <a:pt x="14" y="41"/>
                  </a:lnTo>
                  <a:lnTo>
                    <a:pt x="22" y="41"/>
                  </a:lnTo>
                  <a:lnTo>
                    <a:pt x="33" y="42"/>
                  </a:lnTo>
                  <a:lnTo>
                    <a:pt x="45" y="46"/>
                  </a:lnTo>
                  <a:lnTo>
                    <a:pt x="58" y="50"/>
                  </a:lnTo>
                  <a:lnTo>
                    <a:pt x="71" y="54"/>
                  </a:lnTo>
                  <a:lnTo>
                    <a:pt x="82" y="59"/>
                  </a:lnTo>
                  <a:lnTo>
                    <a:pt x="91" y="63"/>
                  </a:lnTo>
                  <a:lnTo>
                    <a:pt x="99" y="64"/>
                  </a:lnTo>
                  <a:close/>
                </a:path>
              </a:pathLst>
            </a:custGeom>
            <a:solidFill>
              <a:srgbClr val="FF4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vi-VN" sz="2400"/>
            </a:p>
          </p:txBody>
        </p:sp>
        <p:sp>
          <p:nvSpPr>
            <p:cNvPr id="15386" name="Freeform 6"/>
            <p:cNvSpPr/>
            <p:nvPr/>
          </p:nvSpPr>
          <p:spPr bwMode="auto">
            <a:xfrm>
              <a:off x="2836" y="2016"/>
              <a:ext cx="284" cy="482"/>
            </a:xfrm>
            <a:custGeom>
              <a:avLst/>
              <a:gdLst>
                <a:gd name="T0" fmla="*/ 25 w 284"/>
                <a:gd name="T1" fmla="*/ 30 h 482"/>
                <a:gd name="T2" fmla="*/ 56 w 284"/>
                <a:gd name="T3" fmla="*/ 62 h 482"/>
                <a:gd name="T4" fmla="*/ 81 w 284"/>
                <a:gd name="T5" fmla="*/ 101 h 482"/>
                <a:gd name="T6" fmla="*/ 84 w 284"/>
                <a:gd name="T7" fmla="*/ 48 h 482"/>
                <a:gd name="T8" fmla="*/ 98 w 284"/>
                <a:gd name="T9" fmla="*/ 118 h 482"/>
                <a:gd name="T10" fmla="*/ 137 w 284"/>
                <a:gd name="T11" fmla="*/ 174 h 482"/>
                <a:gd name="T12" fmla="*/ 143 w 284"/>
                <a:gd name="T13" fmla="*/ 182 h 482"/>
                <a:gd name="T14" fmla="*/ 147 w 284"/>
                <a:gd name="T15" fmla="*/ 132 h 482"/>
                <a:gd name="T16" fmla="*/ 152 w 284"/>
                <a:gd name="T17" fmla="*/ 116 h 482"/>
                <a:gd name="T18" fmla="*/ 170 w 284"/>
                <a:gd name="T19" fmla="*/ 222 h 482"/>
                <a:gd name="T20" fmla="*/ 189 w 284"/>
                <a:gd name="T21" fmla="*/ 246 h 482"/>
                <a:gd name="T22" fmla="*/ 210 w 284"/>
                <a:gd name="T23" fmla="*/ 210 h 482"/>
                <a:gd name="T24" fmla="*/ 237 w 284"/>
                <a:gd name="T25" fmla="*/ 146 h 482"/>
                <a:gd name="T26" fmla="*/ 284 w 284"/>
                <a:gd name="T27" fmla="*/ 98 h 482"/>
                <a:gd name="T28" fmla="*/ 241 w 284"/>
                <a:gd name="T29" fmla="*/ 143 h 482"/>
                <a:gd name="T30" fmla="*/ 216 w 284"/>
                <a:gd name="T31" fmla="*/ 210 h 482"/>
                <a:gd name="T32" fmla="*/ 221 w 284"/>
                <a:gd name="T33" fmla="*/ 296 h 482"/>
                <a:gd name="T34" fmla="*/ 248 w 284"/>
                <a:gd name="T35" fmla="*/ 386 h 482"/>
                <a:gd name="T36" fmla="*/ 244 w 284"/>
                <a:gd name="T37" fmla="*/ 462 h 482"/>
                <a:gd name="T38" fmla="*/ 228 w 284"/>
                <a:gd name="T39" fmla="*/ 453 h 482"/>
                <a:gd name="T40" fmla="*/ 237 w 284"/>
                <a:gd name="T41" fmla="*/ 377 h 482"/>
                <a:gd name="T42" fmla="*/ 220 w 284"/>
                <a:gd name="T43" fmla="*/ 313 h 482"/>
                <a:gd name="T44" fmla="*/ 190 w 284"/>
                <a:gd name="T45" fmla="*/ 288 h 482"/>
                <a:gd name="T46" fmla="*/ 165 w 284"/>
                <a:gd name="T47" fmla="*/ 295 h 482"/>
                <a:gd name="T48" fmla="*/ 139 w 284"/>
                <a:gd name="T49" fmla="*/ 308 h 482"/>
                <a:gd name="T50" fmla="*/ 122 w 284"/>
                <a:gd name="T51" fmla="*/ 319 h 482"/>
                <a:gd name="T52" fmla="*/ 20 w 284"/>
                <a:gd name="T53" fmla="*/ 269 h 482"/>
                <a:gd name="T54" fmla="*/ 53 w 284"/>
                <a:gd name="T55" fmla="*/ 272 h 482"/>
                <a:gd name="T56" fmla="*/ 86 w 284"/>
                <a:gd name="T57" fmla="*/ 274 h 482"/>
                <a:gd name="T58" fmla="*/ 120 w 284"/>
                <a:gd name="T59" fmla="*/ 275 h 482"/>
                <a:gd name="T60" fmla="*/ 152 w 284"/>
                <a:gd name="T61" fmla="*/ 277 h 482"/>
                <a:gd name="T62" fmla="*/ 185 w 284"/>
                <a:gd name="T63" fmla="*/ 279 h 482"/>
                <a:gd name="T64" fmla="*/ 184 w 284"/>
                <a:gd name="T65" fmla="*/ 257 h 482"/>
                <a:gd name="T66" fmla="*/ 161 w 284"/>
                <a:gd name="T67" fmla="*/ 225 h 482"/>
                <a:gd name="T68" fmla="*/ 135 w 284"/>
                <a:gd name="T69" fmla="*/ 193 h 482"/>
                <a:gd name="T70" fmla="*/ 113 w 284"/>
                <a:gd name="T71" fmla="*/ 179 h 482"/>
                <a:gd name="T72" fmla="*/ 90 w 284"/>
                <a:gd name="T73" fmla="*/ 165 h 482"/>
                <a:gd name="T74" fmla="*/ 69 w 284"/>
                <a:gd name="T75" fmla="*/ 154 h 482"/>
                <a:gd name="T76" fmla="*/ 45 w 284"/>
                <a:gd name="T77" fmla="*/ 143 h 482"/>
                <a:gd name="T78" fmla="*/ 22 w 284"/>
                <a:gd name="T79" fmla="*/ 136 h 482"/>
                <a:gd name="T80" fmla="*/ 43 w 284"/>
                <a:gd name="T81" fmla="*/ 141 h 482"/>
                <a:gd name="T82" fmla="*/ 84 w 284"/>
                <a:gd name="T83" fmla="*/ 155 h 482"/>
                <a:gd name="T84" fmla="*/ 124 w 284"/>
                <a:gd name="T85" fmla="*/ 174 h 482"/>
                <a:gd name="T86" fmla="*/ 95 w 284"/>
                <a:gd name="T87" fmla="*/ 138 h 482"/>
                <a:gd name="T88" fmla="*/ 75 w 284"/>
                <a:gd name="T89" fmla="*/ 106 h 482"/>
                <a:gd name="T90" fmla="*/ 57 w 284"/>
                <a:gd name="T91" fmla="*/ 78 h 482"/>
                <a:gd name="T92" fmla="*/ 38 w 284"/>
                <a:gd name="T93" fmla="*/ 50 h 482"/>
                <a:gd name="T94" fmla="*/ 12 w 284"/>
                <a:gd name="T95" fmla="*/ 23 h 48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284"/>
                <a:gd name="T145" fmla="*/ 0 h 482"/>
                <a:gd name="T146" fmla="*/ 284 w 284"/>
                <a:gd name="T147" fmla="*/ 482 h 482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284" h="482">
                  <a:moveTo>
                    <a:pt x="0" y="14"/>
                  </a:moveTo>
                  <a:lnTo>
                    <a:pt x="13" y="21"/>
                  </a:lnTo>
                  <a:lnTo>
                    <a:pt x="25" y="30"/>
                  </a:lnTo>
                  <a:lnTo>
                    <a:pt x="36" y="41"/>
                  </a:lnTo>
                  <a:lnTo>
                    <a:pt x="47" y="51"/>
                  </a:lnTo>
                  <a:lnTo>
                    <a:pt x="56" y="62"/>
                  </a:lnTo>
                  <a:lnTo>
                    <a:pt x="65" y="75"/>
                  </a:lnTo>
                  <a:lnTo>
                    <a:pt x="74" y="87"/>
                  </a:lnTo>
                  <a:lnTo>
                    <a:pt x="81" y="101"/>
                  </a:lnTo>
                  <a:lnTo>
                    <a:pt x="79" y="0"/>
                  </a:lnTo>
                  <a:lnTo>
                    <a:pt x="81" y="24"/>
                  </a:lnTo>
                  <a:lnTo>
                    <a:pt x="84" y="48"/>
                  </a:lnTo>
                  <a:lnTo>
                    <a:pt x="88" y="71"/>
                  </a:lnTo>
                  <a:lnTo>
                    <a:pt x="92" y="96"/>
                  </a:lnTo>
                  <a:lnTo>
                    <a:pt x="98" y="118"/>
                  </a:lnTo>
                  <a:lnTo>
                    <a:pt x="107" y="138"/>
                  </a:lnTo>
                  <a:lnTo>
                    <a:pt x="120" y="157"/>
                  </a:lnTo>
                  <a:lnTo>
                    <a:pt x="137" y="174"/>
                  </a:lnTo>
                  <a:lnTo>
                    <a:pt x="139" y="177"/>
                  </a:lnTo>
                  <a:lnTo>
                    <a:pt x="140" y="179"/>
                  </a:lnTo>
                  <a:lnTo>
                    <a:pt x="143" y="182"/>
                  </a:lnTo>
                  <a:lnTo>
                    <a:pt x="146" y="183"/>
                  </a:lnTo>
                  <a:lnTo>
                    <a:pt x="144" y="157"/>
                  </a:lnTo>
                  <a:lnTo>
                    <a:pt x="147" y="132"/>
                  </a:lnTo>
                  <a:lnTo>
                    <a:pt x="149" y="105"/>
                  </a:lnTo>
                  <a:lnTo>
                    <a:pt x="156" y="80"/>
                  </a:lnTo>
                  <a:lnTo>
                    <a:pt x="152" y="116"/>
                  </a:lnTo>
                  <a:lnTo>
                    <a:pt x="151" y="154"/>
                  </a:lnTo>
                  <a:lnTo>
                    <a:pt x="157" y="189"/>
                  </a:lnTo>
                  <a:lnTo>
                    <a:pt x="170" y="222"/>
                  </a:lnTo>
                  <a:lnTo>
                    <a:pt x="172" y="224"/>
                  </a:lnTo>
                  <a:lnTo>
                    <a:pt x="180" y="234"/>
                  </a:lnTo>
                  <a:lnTo>
                    <a:pt x="189" y="246"/>
                  </a:lnTo>
                  <a:lnTo>
                    <a:pt x="196" y="250"/>
                  </a:lnTo>
                  <a:lnTo>
                    <a:pt x="202" y="231"/>
                  </a:lnTo>
                  <a:lnTo>
                    <a:pt x="210" y="210"/>
                  </a:lnTo>
                  <a:lnTo>
                    <a:pt x="217" y="188"/>
                  </a:lnTo>
                  <a:lnTo>
                    <a:pt x="226" y="166"/>
                  </a:lnTo>
                  <a:lnTo>
                    <a:pt x="237" y="146"/>
                  </a:lnTo>
                  <a:lnTo>
                    <a:pt x="250" y="127"/>
                  </a:lnTo>
                  <a:lnTo>
                    <a:pt x="265" y="111"/>
                  </a:lnTo>
                  <a:lnTo>
                    <a:pt x="284" y="98"/>
                  </a:lnTo>
                  <a:lnTo>
                    <a:pt x="267" y="111"/>
                  </a:lnTo>
                  <a:lnTo>
                    <a:pt x="253" y="127"/>
                  </a:lnTo>
                  <a:lnTo>
                    <a:pt x="241" y="143"/>
                  </a:lnTo>
                  <a:lnTo>
                    <a:pt x="232" y="164"/>
                  </a:lnTo>
                  <a:lnTo>
                    <a:pt x="224" y="186"/>
                  </a:lnTo>
                  <a:lnTo>
                    <a:pt x="216" y="210"/>
                  </a:lnTo>
                  <a:lnTo>
                    <a:pt x="210" y="237"/>
                  </a:lnTo>
                  <a:lnTo>
                    <a:pt x="205" y="265"/>
                  </a:lnTo>
                  <a:lnTo>
                    <a:pt x="221" y="296"/>
                  </a:lnTo>
                  <a:lnTo>
                    <a:pt x="234" y="327"/>
                  </a:lnTo>
                  <a:lnTo>
                    <a:pt x="243" y="356"/>
                  </a:lnTo>
                  <a:lnTo>
                    <a:pt x="248" y="386"/>
                  </a:lnTo>
                  <a:lnTo>
                    <a:pt x="250" y="414"/>
                  </a:lnTo>
                  <a:lnTo>
                    <a:pt x="248" y="438"/>
                  </a:lnTo>
                  <a:lnTo>
                    <a:pt x="244" y="462"/>
                  </a:lnTo>
                  <a:lnTo>
                    <a:pt x="238" y="479"/>
                  </a:lnTo>
                  <a:lnTo>
                    <a:pt x="217" y="482"/>
                  </a:lnTo>
                  <a:lnTo>
                    <a:pt x="228" y="453"/>
                  </a:lnTo>
                  <a:lnTo>
                    <a:pt x="234" y="426"/>
                  </a:lnTo>
                  <a:lnTo>
                    <a:pt x="237" y="401"/>
                  </a:lnTo>
                  <a:lnTo>
                    <a:pt x="237" y="377"/>
                  </a:lnTo>
                  <a:lnTo>
                    <a:pt x="233" y="355"/>
                  </a:lnTo>
                  <a:lnTo>
                    <a:pt x="228" y="334"/>
                  </a:lnTo>
                  <a:lnTo>
                    <a:pt x="220" y="313"/>
                  </a:lnTo>
                  <a:lnTo>
                    <a:pt x="210" y="292"/>
                  </a:lnTo>
                  <a:lnTo>
                    <a:pt x="201" y="290"/>
                  </a:lnTo>
                  <a:lnTo>
                    <a:pt x="190" y="288"/>
                  </a:lnTo>
                  <a:lnTo>
                    <a:pt x="181" y="290"/>
                  </a:lnTo>
                  <a:lnTo>
                    <a:pt x="172" y="292"/>
                  </a:lnTo>
                  <a:lnTo>
                    <a:pt x="165" y="295"/>
                  </a:lnTo>
                  <a:lnTo>
                    <a:pt x="156" y="299"/>
                  </a:lnTo>
                  <a:lnTo>
                    <a:pt x="148" y="302"/>
                  </a:lnTo>
                  <a:lnTo>
                    <a:pt x="139" y="308"/>
                  </a:lnTo>
                  <a:lnTo>
                    <a:pt x="134" y="311"/>
                  </a:lnTo>
                  <a:lnTo>
                    <a:pt x="129" y="315"/>
                  </a:lnTo>
                  <a:lnTo>
                    <a:pt x="122" y="319"/>
                  </a:lnTo>
                  <a:lnTo>
                    <a:pt x="116" y="322"/>
                  </a:lnTo>
                  <a:lnTo>
                    <a:pt x="155" y="288"/>
                  </a:lnTo>
                  <a:lnTo>
                    <a:pt x="20" y="269"/>
                  </a:lnTo>
                  <a:lnTo>
                    <a:pt x="30" y="270"/>
                  </a:lnTo>
                  <a:lnTo>
                    <a:pt x="42" y="272"/>
                  </a:lnTo>
                  <a:lnTo>
                    <a:pt x="53" y="272"/>
                  </a:lnTo>
                  <a:lnTo>
                    <a:pt x="63" y="273"/>
                  </a:lnTo>
                  <a:lnTo>
                    <a:pt x="75" y="273"/>
                  </a:lnTo>
                  <a:lnTo>
                    <a:pt x="86" y="274"/>
                  </a:lnTo>
                  <a:lnTo>
                    <a:pt x="97" y="274"/>
                  </a:lnTo>
                  <a:lnTo>
                    <a:pt x="108" y="275"/>
                  </a:lnTo>
                  <a:lnTo>
                    <a:pt x="120" y="275"/>
                  </a:lnTo>
                  <a:lnTo>
                    <a:pt x="130" y="275"/>
                  </a:lnTo>
                  <a:lnTo>
                    <a:pt x="142" y="277"/>
                  </a:lnTo>
                  <a:lnTo>
                    <a:pt x="152" y="277"/>
                  </a:lnTo>
                  <a:lnTo>
                    <a:pt x="164" y="278"/>
                  </a:lnTo>
                  <a:lnTo>
                    <a:pt x="175" y="278"/>
                  </a:lnTo>
                  <a:lnTo>
                    <a:pt x="185" y="279"/>
                  </a:lnTo>
                  <a:lnTo>
                    <a:pt x="197" y="279"/>
                  </a:lnTo>
                  <a:lnTo>
                    <a:pt x="190" y="269"/>
                  </a:lnTo>
                  <a:lnTo>
                    <a:pt x="184" y="257"/>
                  </a:lnTo>
                  <a:lnTo>
                    <a:pt x="176" y="247"/>
                  </a:lnTo>
                  <a:lnTo>
                    <a:pt x="169" y="236"/>
                  </a:lnTo>
                  <a:lnTo>
                    <a:pt x="161" y="225"/>
                  </a:lnTo>
                  <a:lnTo>
                    <a:pt x="152" y="215"/>
                  </a:lnTo>
                  <a:lnTo>
                    <a:pt x="144" y="204"/>
                  </a:lnTo>
                  <a:lnTo>
                    <a:pt x="135" y="193"/>
                  </a:lnTo>
                  <a:lnTo>
                    <a:pt x="128" y="188"/>
                  </a:lnTo>
                  <a:lnTo>
                    <a:pt x="120" y="183"/>
                  </a:lnTo>
                  <a:lnTo>
                    <a:pt x="113" y="179"/>
                  </a:lnTo>
                  <a:lnTo>
                    <a:pt x="106" y="174"/>
                  </a:lnTo>
                  <a:lnTo>
                    <a:pt x="98" y="170"/>
                  </a:lnTo>
                  <a:lnTo>
                    <a:pt x="90" y="165"/>
                  </a:lnTo>
                  <a:lnTo>
                    <a:pt x="84" y="161"/>
                  </a:lnTo>
                  <a:lnTo>
                    <a:pt x="76" y="157"/>
                  </a:lnTo>
                  <a:lnTo>
                    <a:pt x="69" y="154"/>
                  </a:lnTo>
                  <a:lnTo>
                    <a:pt x="61" y="150"/>
                  </a:lnTo>
                  <a:lnTo>
                    <a:pt x="53" y="146"/>
                  </a:lnTo>
                  <a:lnTo>
                    <a:pt x="45" y="143"/>
                  </a:lnTo>
                  <a:lnTo>
                    <a:pt x="38" y="141"/>
                  </a:lnTo>
                  <a:lnTo>
                    <a:pt x="30" y="138"/>
                  </a:lnTo>
                  <a:lnTo>
                    <a:pt x="22" y="136"/>
                  </a:lnTo>
                  <a:lnTo>
                    <a:pt x="13" y="134"/>
                  </a:lnTo>
                  <a:lnTo>
                    <a:pt x="29" y="137"/>
                  </a:lnTo>
                  <a:lnTo>
                    <a:pt x="43" y="141"/>
                  </a:lnTo>
                  <a:lnTo>
                    <a:pt x="57" y="145"/>
                  </a:lnTo>
                  <a:lnTo>
                    <a:pt x="70" y="148"/>
                  </a:lnTo>
                  <a:lnTo>
                    <a:pt x="84" y="155"/>
                  </a:lnTo>
                  <a:lnTo>
                    <a:pt x="98" y="160"/>
                  </a:lnTo>
                  <a:lnTo>
                    <a:pt x="111" y="168"/>
                  </a:lnTo>
                  <a:lnTo>
                    <a:pt x="124" y="174"/>
                  </a:lnTo>
                  <a:lnTo>
                    <a:pt x="113" y="161"/>
                  </a:lnTo>
                  <a:lnTo>
                    <a:pt x="104" y="150"/>
                  </a:lnTo>
                  <a:lnTo>
                    <a:pt x="95" y="138"/>
                  </a:lnTo>
                  <a:lnTo>
                    <a:pt x="88" y="127"/>
                  </a:lnTo>
                  <a:lnTo>
                    <a:pt x="81" y="116"/>
                  </a:lnTo>
                  <a:lnTo>
                    <a:pt x="75" y="106"/>
                  </a:lnTo>
                  <a:lnTo>
                    <a:pt x="69" y="96"/>
                  </a:lnTo>
                  <a:lnTo>
                    <a:pt x="63" y="87"/>
                  </a:lnTo>
                  <a:lnTo>
                    <a:pt x="57" y="78"/>
                  </a:lnTo>
                  <a:lnTo>
                    <a:pt x="51" y="69"/>
                  </a:lnTo>
                  <a:lnTo>
                    <a:pt x="44" y="59"/>
                  </a:lnTo>
                  <a:lnTo>
                    <a:pt x="38" y="50"/>
                  </a:lnTo>
                  <a:lnTo>
                    <a:pt x="30" y="41"/>
                  </a:lnTo>
                  <a:lnTo>
                    <a:pt x="21" y="32"/>
                  </a:lnTo>
                  <a:lnTo>
                    <a:pt x="12" y="23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80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vi-VN" sz="2400"/>
            </a:p>
          </p:txBody>
        </p:sp>
      </p:grpSp>
      <p:grpSp>
        <p:nvGrpSpPr>
          <p:cNvPr id="3" name="Group 7"/>
          <p:cNvGrpSpPr/>
          <p:nvPr/>
        </p:nvGrpSpPr>
        <p:grpSpPr bwMode="auto">
          <a:xfrm>
            <a:off x="5588000" y="5562600"/>
            <a:ext cx="1449917" cy="1090613"/>
            <a:chOff x="3155" y="2736"/>
            <a:chExt cx="685" cy="687"/>
          </a:xfrm>
        </p:grpSpPr>
        <p:sp>
          <p:nvSpPr>
            <p:cNvPr id="15383" name="Freeform 8"/>
            <p:cNvSpPr/>
            <p:nvPr/>
          </p:nvSpPr>
          <p:spPr bwMode="auto">
            <a:xfrm>
              <a:off x="3155" y="2736"/>
              <a:ext cx="685" cy="687"/>
            </a:xfrm>
            <a:custGeom>
              <a:avLst/>
              <a:gdLst>
                <a:gd name="T0" fmla="*/ 587 w 685"/>
                <a:gd name="T1" fmla="*/ 113 h 687"/>
                <a:gd name="T2" fmla="*/ 608 w 685"/>
                <a:gd name="T3" fmla="*/ 100 h 687"/>
                <a:gd name="T4" fmla="*/ 619 w 685"/>
                <a:gd name="T5" fmla="*/ 182 h 687"/>
                <a:gd name="T6" fmla="*/ 663 w 685"/>
                <a:gd name="T7" fmla="*/ 175 h 687"/>
                <a:gd name="T8" fmla="*/ 676 w 685"/>
                <a:gd name="T9" fmla="*/ 191 h 687"/>
                <a:gd name="T10" fmla="*/ 650 w 685"/>
                <a:gd name="T11" fmla="*/ 234 h 687"/>
                <a:gd name="T12" fmla="*/ 619 w 685"/>
                <a:gd name="T13" fmla="*/ 271 h 687"/>
                <a:gd name="T14" fmla="*/ 582 w 685"/>
                <a:gd name="T15" fmla="*/ 304 h 687"/>
                <a:gd name="T16" fmla="*/ 561 w 685"/>
                <a:gd name="T17" fmla="*/ 316 h 687"/>
                <a:gd name="T18" fmla="*/ 588 w 685"/>
                <a:gd name="T19" fmla="*/ 329 h 687"/>
                <a:gd name="T20" fmla="*/ 630 w 685"/>
                <a:gd name="T21" fmla="*/ 348 h 687"/>
                <a:gd name="T22" fmla="*/ 662 w 685"/>
                <a:gd name="T23" fmla="*/ 360 h 687"/>
                <a:gd name="T24" fmla="*/ 654 w 685"/>
                <a:gd name="T25" fmla="*/ 374 h 687"/>
                <a:gd name="T26" fmla="*/ 627 w 685"/>
                <a:gd name="T27" fmla="*/ 403 h 687"/>
                <a:gd name="T28" fmla="*/ 596 w 685"/>
                <a:gd name="T29" fmla="*/ 426 h 687"/>
                <a:gd name="T30" fmla="*/ 561 w 685"/>
                <a:gd name="T31" fmla="*/ 445 h 687"/>
                <a:gd name="T32" fmla="*/ 555 w 685"/>
                <a:gd name="T33" fmla="*/ 462 h 687"/>
                <a:gd name="T34" fmla="*/ 583 w 685"/>
                <a:gd name="T35" fmla="*/ 474 h 687"/>
                <a:gd name="T36" fmla="*/ 596 w 685"/>
                <a:gd name="T37" fmla="*/ 484 h 687"/>
                <a:gd name="T38" fmla="*/ 561 w 685"/>
                <a:gd name="T39" fmla="*/ 497 h 687"/>
                <a:gd name="T40" fmla="*/ 578 w 685"/>
                <a:gd name="T41" fmla="*/ 522 h 687"/>
                <a:gd name="T42" fmla="*/ 615 w 685"/>
                <a:gd name="T43" fmla="*/ 573 h 687"/>
                <a:gd name="T44" fmla="*/ 612 w 685"/>
                <a:gd name="T45" fmla="*/ 601 h 687"/>
                <a:gd name="T46" fmla="*/ 555 w 685"/>
                <a:gd name="T47" fmla="*/ 619 h 687"/>
                <a:gd name="T48" fmla="*/ 500 w 685"/>
                <a:gd name="T49" fmla="*/ 637 h 687"/>
                <a:gd name="T50" fmla="*/ 442 w 685"/>
                <a:gd name="T51" fmla="*/ 641 h 687"/>
                <a:gd name="T52" fmla="*/ 407 w 685"/>
                <a:gd name="T53" fmla="*/ 634 h 687"/>
                <a:gd name="T54" fmla="*/ 392 w 685"/>
                <a:gd name="T55" fmla="*/ 665 h 687"/>
                <a:gd name="T56" fmla="*/ 355 w 685"/>
                <a:gd name="T57" fmla="*/ 638 h 687"/>
                <a:gd name="T58" fmla="*/ 314 w 685"/>
                <a:gd name="T59" fmla="*/ 617 h 687"/>
                <a:gd name="T60" fmla="*/ 268 w 685"/>
                <a:gd name="T61" fmla="*/ 603 h 687"/>
                <a:gd name="T62" fmla="*/ 247 w 685"/>
                <a:gd name="T63" fmla="*/ 598 h 687"/>
                <a:gd name="T64" fmla="*/ 223 w 685"/>
                <a:gd name="T65" fmla="*/ 612 h 687"/>
                <a:gd name="T66" fmla="*/ 176 w 685"/>
                <a:gd name="T67" fmla="*/ 643 h 687"/>
                <a:gd name="T68" fmla="*/ 113 w 685"/>
                <a:gd name="T69" fmla="*/ 671 h 687"/>
                <a:gd name="T70" fmla="*/ 44 w 685"/>
                <a:gd name="T71" fmla="*/ 684 h 687"/>
                <a:gd name="T72" fmla="*/ 26 w 685"/>
                <a:gd name="T73" fmla="*/ 635 h 687"/>
                <a:gd name="T74" fmla="*/ 81 w 685"/>
                <a:gd name="T75" fmla="*/ 633 h 687"/>
                <a:gd name="T76" fmla="*/ 137 w 685"/>
                <a:gd name="T77" fmla="*/ 621 h 687"/>
                <a:gd name="T78" fmla="*/ 187 w 685"/>
                <a:gd name="T79" fmla="*/ 599 h 687"/>
                <a:gd name="T80" fmla="*/ 193 w 685"/>
                <a:gd name="T81" fmla="*/ 570 h 687"/>
                <a:gd name="T82" fmla="*/ 165 w 685"/>
                <a:gd name="T83" fmla="*/ 546 h 687"/>
                <a:gd name="T84" fmla="*/ 133 w 685"/>
                <a:gd name="T85" fmla="*/ 526 h 687"/>
                <a:gd name="T86" fmla="*/ 97 w 685"/>
                <a:gd name="T87" fmla="*/ 511 h 687"/>
                <a:gd name="T88" fmla="*/ 88 w 685"/>
                <a:gd name="T89" fmla="*/ 503 h 687"/>
                <a:gd name="T90" fmla="*/ 120 w 685"/>
                <a:gd name="T91" fmla="*/ 503 h 687"/>
                <a:gd name="T92" fmla="*/ 131 w 685"/>
                <a:gd name="T93" fmla="*/ 471 h 687"/>
                <a:gd name="T94" fmla="*/ 85 w 685"/>
                <a:gd name="T95" fmla="*/ 406 h 687"/>
                <a:gd name="T96" fmla="*/ 81 w 685"/>
                <a:gd name="T97" fmla="*/ 383 h 687"/>
                <a:gd name="T98" fmla="*/ 111 w 685"/>
                <a:gd name="T99" fmla="*/ 395 h 687"/>
                <a:gd name="T100" fmla="*/ 111 w 685"/>
                <a:gd name="T101" fmla="*/ 326 h 687"/>
                <a:gd name="T102" fmla="*/ 148 w 685"/>
                <a:gd name="T103" fmla="*/ 252 h 687"/>
                <a:gd name="T104" fmla="*/ 169 w 685"/>
                <a:gd name="T105" fmla="*/ 172 h 687"/>
                <a:gd name="T106" fmla="*/ 220 w 685"/>
                <a:gd name="T107" fmla="*/ 235 h 687"/>
                <a:gd name="T108" fmla="*/ 273 w 685"/>
                <a:gd name="T109" fmla="*/ 259 h 687"/>
                <a:gd name="T110" fmla="*/ 298 w 685"/>
                <a:gd name="T111" fmla="*/ 218 h 687"/>
                <a:gd name="T112" fmla="*/ 314 w 685"/>
                <a:gd name="T113" fmla="*/ 140 h 687"/>
                <a:gd name="T114" fmla="*/ 388 w 685"/>
                <a:gd name="T115" fmla="*/ 114 h 687"/>
                <a:gd name="T116" fmla="*/ 396 w 685"/>
                <a:gd name="T117" fmla="*/ 175 h 687"/>
                <a:gd name="T118" fmla="*/ 490 w 685"/>
                <a:gd name="T119" fmla="*/ 63 h 687"/>
                <a:gd name="T120" fmla="*/ 538 w 685"/>
                <a:gd name="T121" fmla="*/ 58 h 687"/>
                <a:gd name="T122" fmla="*/ 563 w 685"/>
                <a:gd name="T123" fmla="*/ 10 h 687"/>
                <a:gd name="T124" fmla="*/ 574 w 685"/>
                <a:gd name="T125" fmla="*/ 94 h 687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685"/>
                <a:gd name="T190" fmla="*/ 0 h 687"/>
                <a:gd name="T191" fmla="*/ 685 w 685"/>
                <a:gd name="T192" fmla="*/ 687 h 687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685" h="687">
                  <a:moveTo>
                    <a:pt x="574" y="117"/>
                  </a:moveTo>
                  <a:lnTo>
                    <a:pt x="578" y="116"/>
                  </a:lnTo>
                  <a:lnTo>
                    <a:pt x="582" y="114"/>
                  </a:lnTo>
                  <a:lnTo>
                    <a:pt x="587" y="113"/>
                  </a:lnTo>
                  <a:lnTo>
                    <a:pt x="592" y="111"/>
                  </a:lnTo>
                  <a:lnTo>
                    <a:pt x="597" y="108"/>
                  </a:lnTo>
                  <a:lnTo>
                    <a:pt x="603" y="104"/>
                  </a:lnTo>
                  <a:lnTo>
                    <a:pt x="608" y="100"/>
                  </a:lnTo>
                  <a:lnTo>
                    <a:pt x="614" y="96"/>
                  </a:lnTo>
                  <a:lnTo>
                    <a:pt x="599" y="179"/>
                  </a:lnTo>
                  <a:lnTo>
                    <a:pt x="609" y="181"/>
                  </a:lnTo>
                  <a:lnTo>
                    <a:pt x="619" y="182"/>
                  </a:lnTo>
                  <a:lnTo>
                    <a:pt x="630" y="182"/>
                  </a:lnTo>
                  <a:lnTo>
                    <a:pt x="640" y="180"/>
                  </a:lnTo>
                  <a:lnTo>
                    <a:pt x="651" y="179"/>
                  </a:lnTo>
                  <a:lnTo>
                    <a:pt x="663" y="175"/>
                  </a:lnTo>
                  <a:lnTo>
                    <a:pt x="674" y="171"/>
                  </a:lnTo>
                  <a:lnTo>
                    <a:pt x="685" y="167"/>
                  </a:lnTo>
                  <a:lnTo>
                    <a:pt x="681" y="180"/>
                  </a:lnTo>
                  <a:lnTo>
                    <a:pt x="676" y="191"/>
                  </a:lnTo>
                  <a:lnTo>
                    <a:pt x="669" y="202"/>
                  </a:lnTo>
                  <a:lnTo>
                    <a:pt x="664" y="213"/>
                  </a:lnTo>
                  <a:lnTo>
                    <a:pt x="658" y="223"/>
                  </a:lnTo>
                  <a:lnTo>
                    <a:pt x="650" y="234"/>
                  </a:lnTo>
                  <a:lnTo>
                    <a:pt x="644" y="244"/>
                  </a:lnTo>
                  <a:lnTo>
                    <a:pt x="636" y="253"/>
                  </a:lnTo>
                  <a:lnTo>
                    <a:pt x="628" y="262"/>
                  </a:lnTo>
                  <a:lnTo>
                    <a:pt x="619" y="271"/>
                  </a:lnTo>
                  <a:lnTo>
                    <a:pt x="610" y="280"/>
                  </a:lnTo>
                  <a:lnTo>
                    <a:pt x="601" y="288"/>
                  </a:lnTo>
                  <a:lnTo>
                    <a:pt x="592" y="297"/>
                  </a:lnTo>
                  <a:lnTo>
                    <a:pt x="582" y="304"/>
                  </a:lnTo>
                  <a:lnTo>
                    <a:pt x="572" y="312"/>
                  </a:lnTo>
                  <a:lnTo>
                    <a:pt x="561" y="318"/>
                  </a:lnTo>
                  <a:lnTo>
                    <a:pt x="560" y="317"/>
                  </a:lnTo>
                  <a:lnTo>
                    <a:pt x="561" y="316"/>
                  </a:lnTo>
                  <a:lnTo>
                    <a:pt x="565" y="317"/>
                  </a:lnTo>
                  <a:lnTo>
                    <a:pt x="572" y="321"/>
                  </a:lnTo>
                  <a:lnTo>
                    <a:pt x="579" y="324"/>
                  </a:lnTo>
                  <a:lnTo>
                    <a:pt x="588" y="329"/>
                  </a:lnTo>
                  <a:lnTo>
                    <a:pt x="599" y="334"/>
                  </a:lnTo>
                  <a:lnTo>
                    <a:pt x="609" y="339"/>
                  </a:lnTo>
                  <a:lnTo>
                    <a:pt x="619" y="344"/>
                  </a:lnTo>
                  <a:lnTo>
                    <a:pt x="630" y="348"/>
                  </a:lnTo>
                  <a:lnTo>
                    <a:pt x="640" y="353"/>
                  </a:lnTo>
                  <a:lnTo>
                    <a:pt x="649" y="357"/>
                  </a:lnTo>
                  <a:lnTo>
                    <a:pt x="656" y="358"/>
                  </a:lnTo>
                  <a:lnTo>
                    <a:pt x="662" y="360"/>
                  </a:lnTo>
                  <a:lnTo>
                    <a:pt x="665" y="360"/>
                  </a:lnTo>
                  <a:lnTo>
                    <a:pt x="665" y="357"/>
                  </a:lnTo>
                  <a:lnTo>
                    <a:pt x="660" y="366"/>
                  </a:lnTo>
                  <a:lnTo>
                    <a:pt x="654" y="374"/>
                  </a:lnTo>
                  <a:lnTo>
                    <a:pt x="647" y="381"/>
                  </a:lnTo>
                  <a:lnTo>
                    <a:pt x="641" y="389"/>
                  </a:lnTo>
                  <a:lnTo>
                    <a:pt x="633" y="397"/>
                  </a:lnTo>
                  <a:lnTo>
                    <a:pt x="627" y="403"/>
                  </a:lnTo>
                  <a:lnTo>
                    <a:pt x="619" y="410"/>
                  </a:lnTo>
                  <a:lnTo>
                    <a:pt x="612" y="415"/>
                  </a:lnTo>
                  <a:lnTo>
                    <a:pt x="604" y="421"/>
                  </a:lnTo>
                  <a:lnTo>
                    <a:pt x="596" y="426"/>
                  </a:lnTo>
                  <a:lnTo>
                    <a:pt x="587" y="431"/>
                  </a:lnTo>
                  <a:lnTo>
                    <a:pt x="578" y="436"/>
                  </a:lnTo>
                  <a:lnTo>
                    <a:pt x="570" y="440"/>
                  </a:lnTo>
                  <a:lnTo>
                    <a:pt x="561" y="445"/>
                  </a:lnTo>
                  <a:lnTo>
                    <a:pt x="552" y="451"/>
                  </a:lnTo>
                  <a:lnTo>
                    <a:pt x="542" y="456"/>
                  </a:lnTo>
                  <a:lnTo>
                    <a:pt x="549" y="460"/>
                  </a:lnTo>
                  <a:lnTo>
                    <a:pt x="555" y="462"/>
                  </a:lnTo>
                  <a:lnTo>
                    <a:pt x="561" y="466"/>
                  </a:lnTo>
                  <a:lnTo>
                    <a:pt x="568" y="469"/>
                  </a:lnTo>
                  <a:lnTo>
                    <a:pt x="576" y="471"/>
                  </a:lnTo>
                  <a:lnTo>
                    <a:pt x="583" y="474"/>
                  </a:lnTo>
                  <a:lnTo>
                    <a:pt x="594" y="478"/>
                  </a:lnTo>
                  <a:lnTo>
                    <a:pt x="604" y="480"/>
                  </a:lnTo>
                  <a:lnTo>
                    <a:pt x="601" y="483"/>
                  </a:lnTo>
                  <a:lnTo>
                    <a:pt x="596" y="484"/>
                  </a:lnTo>
                  <a:lnTo>
                    <a:pt x="588" y="488"/>
                  </a:lnTo>
                  <a:lnTo>
                    <a:pt x="578" y="490"/>
                  </a:lnTo>
                  <a:lnTo>
                    <a:pt x="569" y="494"/>
                  </a:lnTo>
                  <a:lnTo>
                    <a:pt x="561" y="497"/>
                  </a:lnTo>
                  <a:lnTo>
                    <a:pt x="556" y="499"/>
                  </a:lnTo>
                  <a:lnTo>
                    <a:pt x="555" y="501"/>
                  </a:lnTo>
                  <a:lnTo>
                    <a:pt x="568" y="511"/>
                  </a:lnTo>
                  <a:lnTo>
                    <a:pt x="578" y="522"/>
                  </a:lnTo>
                  <a:lnTo>
                    <a:pt x="588" y="535"/>
                  </a:lnTo>
                  <a:lnTo>
                    <a:pt x="597" y="547"/>
                  </a:lnTo>
                  <a:lnTo>
                    <a:pt x="606" y="560"/>
                  </a:lnTo>
                  <a:lnTo>
                    <a:pt x="615" y="573"/>
                  </a:lnTo>
                  <a:lnTo>
                    <a:pt x="627" y="584"/>
                  </a:lnTo>
                  <a:lnTo>
                    <a:pt x="640" y="596"/>
                  </a:lnTo>
                  <a:lnTo>
                    <a:pt x="626" y="597"/>
                  </a:lnTo>
                  <a:lnTo>
                    <a:pt x="612" y="601"/>
                  </a:lnTo>
                  <a:lnTo>
                    <a:pt x="597" y="605"/>
                  </a:lnTo>
                  <a:lnTo>
                    <a:pt x="583" y="608"/>
                  </a:lnTo>
                  <a:lnTo>
                    <a:pt x="569" y="614"/>
                  </a:lnTo>
                  <a:lnTo>
                    <a:pt x="555" y="619"/>
                  </a:lnTo>
                  <a:lnTo>
                    <a:pt x="541" y="624"/>
                  </a:lnTo>
                  <a:lnTo>
                    <a:pt x="528" y="629"/>
                  </a:lnTo>
                  <a:lnTo>
                    <a:pt x="514" y="633"/>
                  </a:lnTo>
                  <a:lnTo>
                    <a:pt x="500" y="637"/>
                  </a:lnTo>
                  <a:lnTo>
                    <a:pt x="484" y="639"/>
                  </a:lnTo>
                  <a:lnTo>
                    <a:pt x="470" y="642"/>
                  </a:lnTo>
                  <a:lnTo>
                    <a:pt x="456" y="642"/>
                  </a:lnTo>
                  <a:lnTo>
                    <a:pt x="442" y="641"/>
                  </a:lnTo>
                  <a:lnTo>
                    <a:pt x="427" y="638"/>
                  </a:lnTo>
                  <a:lnTo>
                    <a:pt x="413" y="633"/>
                  </a:lnTo>
                  <a:lnTo>
                    <a:pt x="409" y="634"/>
                  </a:lnTo>
                  <a:lnTo>
                    <a:pt x="407" y="634"/>
                  </a:lnTo>
                  <a:lnTo>
                    <a:pt x="418" y="687"/>
                  </a:lnTo>
                  <a:lnTo>
                    <a:pt x="410" y="679"/>
                  </a:lnTo>
                  <a:lnTo>
                    <a:pt x="401" y="671"/>
                  </a:lnTo>
                  <a:lnTo>
                    <a:pt x="392" y="665"/>
                  </a:lnTo>
                  <a:lnTo>
                    <a:pt x="383" y="657"/>
                  </a:lnTo>
                  <a:lnTo>
                    <a:pt x="374" y="651"/>
                  </a:lnTo>
                  <a:lnTo>
                    <a:pt x="364" y="644"/>
                  </a:lnTo>
                  <a:lnTo>
                    <a:pt x="355" y="638"/>
                  </a:lnTo>
                  <a:lnTo>
                    <a:pt x="345" y="633"/>
                  </a:lnTo>
                  <a:lnTo>
                    <a:pt x="334" y="628"/>
                  </a:lnTo>
                  <a:lnTo>
                    <a:pt x="324" y="623"/>
                  </a:lnTo>
                  <a:lnTo>
                    <a:pt x="314" y="617"/>
                  </a:lnTo>
                  <a:lnTo>
                    <a:pt x="302" y="614"/>
                  </a:lnTo>
                  <a:lnTo>
                    <a:pt x="292" y="610"/>
                  </a:lnTo>
                  <a:lnTo>
                    <a:pt x="279" y="606"/>
                  </a:lnTo>
                  <a:lnTo>
                    <a:pt x="268" y="603"/>
                  </a:lnTo>
                  <a:lnTo>
                    <a:pt x="255" y="601"/>
                  </a:lnTo>
                  <a:lnTo>
                    <a:pt x="252" y="601"/>
                  </a:lnTo>
                  <a:lnTo>
                    <a:pt x="250" y="599"/>
                  </a:lnTo>
                  <a:lnTo>
                    <a:pt x="247" y="598"/>
                  </a:lnTo>
                  <a:lnTo>
                    <a:pt x="243" y="598"/>
                  </a:lnTo>
                  <a:lnTo>
                    <a:pt x="238" y="602"/>
                  </a:lnTo>
                  <a:lnTo>
                    <a:pt x="232" y="606"/>
                  </a:lnTo>
                  <a:lnTo>
                    <a:pt x="223" y="612"/>
                  </a:lnTo>
                  <a:lnTo>
                    <a:pt x="214" y="620"/>
                  </a:lnTo>
                  <a:lnTo>
                    <a:pt x="202" y="626"/>
                  </a:lnTo>
                  <a:lnTo>
                    <a:pt x="189" y="634"/>
                  </a:lnTo>
                  <a:lnTo>
                    <a:pt x="176" y="643"/>
                  </a:lnTo>
                  <a:lnTo>
                    <a:pt x="161" y="651"/>
                  </a:lnTo>
                  <a:lnTo>
                    <a:pt x="146" y="659"/>
                  </a:lnTo>
                  <a:lnTo>
                    <a:pt x="130" y="665"/>
                  </a:lnTo>
                  <a:lnTo>
                    <a:pt x="113" y="671"/>
                  </a:lnTo>
                  <a:lnTo>
                    <a:pt x="97" y="676"/>
                  </a:lnTo>
                  <a:lnTo>
                    <a:pt x="80" y="680"/>
                  </a:lnTo>
                  <a:lnTo>
                    <a:pt x="62" y="683"/>
                  </a:lnTo>
                  <a:lnTo>
                    <a:pt x="44" y="684"/>
                  </a:lnTo>
                  <a:lnTo>
                    <a:pt x="27" y="683"/>
                  </a:lnTo>
                  <a:lnTo>
                    <a:pt x="0" y="633"/>
                  </a:lnTo>
                  <a:lnTo>
                    <a:pt x="13" y="634"/>
                  </a:lnTo>
                  <a:lnTo>
                    <a:pt x="26" y="635"/>
                  </a:lnTo>
                  <a:lnTo>
                    <a:pt x="40" y="637"/>
                  </a:lnTo>
                  <a:lnTo>
                    <a:pt x="53" y="635"/>
                  </a:lnTo>
                  <a:lnTo>
                    <a:pt x="67" y="635"/>
                  </a:lnTo>
                  <a:lnTo>
                    <a:pt x="81" y="633"/>
                  </a:lnTo>
                  <a:lnTo>
                    <a:pt x="95" y="632"/>
                  </a:lnTo>
                  <a:lnTo>
                    <a:pt x="110" y="629"/>
                  </a:lnTo>
                  <a:lnTo>
                    <a:pt x="124" y="625"/>
                  </a:lnTo>
                  <a:lnTo>
                    <a:pt x="137" y="621"/>
                  </a:lnTo>
                  <a:lnTo>
                    <a:pt x="149" y="616"/>
                  </a:lnTo>
                  <a:lnTo>
                    <a:pt x="162" y="611"/>
                  </a:lnTo>
                  <a:lnTo>
                    <a:pt x="175" y="606"/>
                  </a:lnTo>
                  <a:lnTo>
                    <a:pt x="187" y="599"/>
                  </a:lnTo>
                  <a:lnTo>
                    <a:pt x="197" y="592"/>
                  </a:lnTo>
                  <a:lnTo>
                    <a:pt x="207" y="584"/>
                  </a:lnTo>
                  <a:lnTo>
                    <a:pt x="201" y="578"/>
                  </a:lnTo>
                  <a:lnTo>
                    <a:pt x="193" y="570"/>
                  </a:lnTo>
                  <a:lnTo>
                    <a:pt x="187" y="564"/>
                  </a:lnTo>
                  <a:lnTo>
                    <a:pt x="179" y="557"/>
                  </a:lnTo>
                  <a:lnTo>
                    <a:pt x="173" y="552"/>
                  </a:lnTo>
                  <a:lnTo>
                    <a:pt x="165" y="546"/>
                  </a:lnTo>
                  <a:lnTo>
                    <a:pt x="157" y="540"/>
                  </a:lnTo>
                  <a:lnTo>
                    <a:pt x="148" y="535"/>
                  </a:lnTo>
                  <a:lnTo>
                    <a:pt x="140" y="530"/>
                  </a:lnTo>
                  <a:lnTo>
                    <a:pt x="133" y="526"/>
                  </a:lnTo>
                  <a:lnTo>
                    <a:pt x="124" y="522"/>
                  </a:lnTo>
                  <a:lnTo>
                    <a:pt x="115" y="519"/>
                  </a:lnTo>
                  <a:lnTo>
                    <a:pt x="106" y="515"/>
                  </a:lnTo>
                  <a:lnTo>
                    <a:pt x="97" y="511"/>
                  </a:lnTo>
                  <a:lnTo>
                    <a:pt x="88" y="507"/>
                  </a:lnTo>
                  <a:lnTo>
                    <a:pt x="78" y="505"/>
                  </a:lnTo>
                  <a:lnTo>
                    <a:pt x="83" y="503"/>
                  </a:lnTo>
                  <a:lnTo>
                    <a:pt x="88" y="503"/>
                  </a:lnTo>
                  <a:lnTo>
                    <a:pt x="94" y="503"/>
                  </a:lnTo>
                  <a:lnTo>
                    <a:pt x="101" y="502"/>
                  </a:lnTo>
                  <a:lnTo>
                    <a:pt x="110" y="502"/>
                  </a:lnTo>
                  <a:lnTo>
                    <a:pt x="120" y="503"/>
                  </a:lnTo>
                  <a:lnTo>
                    <a:pt x="133" y="503"/>
                  </a:lnTo>
                  <a:lnTo>
                    <a:pt x="148" y="505"/>
                  </a:lnTo>
                  <a:lnTo>
                    <a:pt x="140" y="488"/>
                  </a:lnTo>
                  <a:lnTo>
                    <a:pt x="131" y="471"/>
                  </a:lnTo>
                  <a:lnTo>
                    <a:pt x="121" y="456"/>
                  </a:lnTo>
                  <a:lnTo>
                    <a:pt x="108" y="439"/>
                  </a:lnTo>
                  <a:lnTo>
                    <a:pt x="97" y="422"/>
                  </a:lnTo>
                  <a:lnTo>
                    <a:pt x="85" y="406"/>
                  </a:lnTo>
                  <a:lnTo>
                    <a:pt x="76" y="388"/>
                  </a:lnTo>
                  <a:lnTo>
                    <a:pt x="70" y="370"/>
                  </a:lnTo>
                  <a:lnTo>
                    <a:pt x="75" y="376"/>
                  </a:lnTo>
                  <a:lnTo>
                    <a:pt x="81" y="383"/>
                  </a:lnTo>
                  <a:lnTo>
                    <a:pt x="88" y="386"/>
                  </a:lnTo>
                  <a:lnTo>
                    <a:pt x="95" y="390"/>
                  </a:lnTo>
                  <a:lnTo>
                    <a:pt x="103" y="393"/>
                  </a:lnTo>
                  <a:lnTo>
                    <a:pt x="111" y="395"/>
                  </a:lnTo>
                  <a:lnTo>
                    <a:pt x="117" y="398"/>
                  </a:lnTo>
                  <a:lnTo>
                    <a:pt x="124" y="401"/>
                  </a:lnTo>
                  <a:lnTo>
                    <a:pt x="116" y="363"/>
                  </a:lnTo>
                  <a:lnTo>
                    <a:pt x="111" y="326"/>
                  </a:lnTo>
                  <a:lnTo>
                    <a:pt x="110" y="286"/>
                  </a:lnTo>
                  <a:lnTo>
                    <a:pt x="115" y="241"/>
                  </a:lnTo>
                  <a:lnTo>
                    <a:pt x="144" y="272"/>
                  </a:lnTo>
                  <a:lnTo>
                    <a:pt x="148" y="252"/>
                  </a:lnTo>
                  <a:lnTo>
                    <a:pt x="152" y="232"/>
                  </a:lnTo>
                  <a:lnTo>
                    <a:pt x="156" y="212"/>
                  </a:lnTo>
                  <a:lnTo>
                    <a:pt x="162" y="191"/>
                  </a:lnTo>
                  <a:lnTo>
                    <a:pt x="169" y="172"/>
                  </a:lnTo>
                  <a:lnTo>
                    <a:pt x="176" y="153"/>
                  </a:lnTo>
                  <a:lnTo>
                    <a:pt x="185" y="132"/>
                  </a:lnTo>
                  <a:lnTo>
                    <a:pt x="196" y="114"/>
                  </a:lnTo>
                  <a:lnTo>
                    <a:pt x="220" y="235"/>
                  </a:lnTo>
                  <a:lnTo>
                    <a:pt x="261" y="190"/>
                  </a:lnTo>
                  <a:lnTo>
                    <a:pt x="265" y="212"/>
                  </a:lnTo>
                  <a:lnTo>
                    <a:pt x="269" y="239"/>
                  </a:lnTo>
                  <a:lnTo>
                    <a:pt x="273" y="259"/>
                  </a:lnTo>
                  <a:lnTo>
                    <a:pt x="273" y="263"/>
                  </a:lnTo>
                  <a:lnTo>
                    <a:pt x="284" y="252"/>
                  </a:lnTo>
                  <a:lnTo>
                    <a:pt x="293" y="236"/>
                  </a:lnTo>
                  <a:lnTo>
                    <a:pt x="298" y="218"/>
                  </a:lnTo>
                  <a:lnTo>
                    <a:pt x="302" y="200"/>
                  </a:lnTo>
                  <a:lnTo>
                    <a:pt x="305" y="180"/>
                  </a:lnTo>
                  <a:lnTo>
                    <a:pt x="309" y="161"/>
                  </a:lnTo>
                  <a:lnTo>
                    <a:pt x="314" y="140"/>
                  </a:lnTo>
                  <a:lnTo>
                    <a:pt x="321" y="121"/>
                  </a:lnTo>
                  <a:lnTo>
                    <a:pt x="351" y="154"/>
                  </a:lnTo>
                  <a:lnTo>
                    <a:pt x="389" y="95"/>
                  </a:lnTo>
                  <a:lnTo>
                    <a:pt x="388" y="114"/>
                  </a:lnTo>
                  <a:lnTo>
                    <a:pt x="388" y="131"/>
                  </a:lnTo>
                  <a:lnTo>
                    <a:pt x="389" y="148"/>
                  </a:lnTo>
                  <a:lnTo>
                    <a:pt x="392" y="162"/>
                  </a:lnTo>
                  <a:lnTo>
                    <a:pt x="396" y="175"/>
                  </a:lnTo>
                  <a:lnTo>
                    <a:pt x="402" y="188"/>
                  </a:lnTo>
                  <a:lnTo>
                    <a:pt x="413" y="200"/>
                  </a:lnTo>
                  <a:lnTo>
                    <a:pt x="424" y="211"/>
                  </a:lnTo>
                  <a:lnTo>
                    <a:pt x="490" y="63"/>
                  </a:lnTo>
                  <a:lnTo>
                    <a:pt x="501" y="102"/>
                  </a:lnTo>
                  <a:lnTo>
                    <a:pt x="515" y="86"/>
                  </a:lnTo>
                  <a:lnTo>
                    <a:pt x="528" y="72"/>
                  </a:lnTo>
                  <a:lnTo>
                    <a:pt x="538" y="58"/>
                  </a:lnTo>
                  <a:lnTo>
                    <a:pt x="547" y="45"/>
                  </a:lnTo>
                  <a:lnTo>
                    <a:pt x="554" y="32"/>
                  </a:lnTo>
                  <a:lnTo>
                    <a:pt x="559" y="21"/>
                  </a:lnTo>
                  <a:lnTo>
                    <a:pt x="563" y="10"/>
                  </a:lnTo>
                  <a:lnTo>
                    <a:pt x="565" y="0"/>
                  </a:lnTo>
                  <a:lnTo>
                    <a:pt x="573" y="25"/>
                  </a:lnTo>
                  <a:lnTo>
                    <a:pt x="574" y="59"/>
                  </a:lnTo>
                  <a:lnTo>
                    <a:pt x="574" y="94"/>
                  </a:lnTo>
                  <a:lnTo>
                    <a:pt x="574" y="117"/>
                  </a:lnTo>
                  <a:close/>
                </a:path>
              </a:pathLst>
            </a:custGeom>
            <a:solidFill>
              <a:srgbClr val="FF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vi-VN" sz="2400"/>
            </a:p>
          </p:txBody>
        </p:sp>
        <p:sp>
          <p:nvSpPr>
            <p:cNvPr id="15384" name="Freeform 9"/>
            <p:cNvSpPr/>
            <p:nvPr/>
          </p:nvSpPr>
          <p:spPr bwMode="auto">
            <a:xfrm>
              <a:off x="3216" y="2880"/>
              <a:ext cx="550" cy="516"/>
            </a:xfrm>
            <a:custGeom>
              <a:avLst/>
              <a:gdLst>
                <a:gd name="T0" fmla="*/ 484 w 550"/>
                <a:gd name="T1" fmla="*/ 40 h 516"/>
                <a:gd name="T2" fmla="*/ 458 w 550"/>
                <a:gd name="T3" fmla="*/ 93 h 516"/>
                <a:gd name="T4" fmla="*/ 423 w 550"/>
                <a:gd name="T5" fmla="*/ 144 h 516"/>
                <a:gd name="T6" fmla="*/ 520 w 550"/>
                <a:gd name="T7" fmla="*/ 108 h 516"/>
                <a:gd name="T8" fmla="*/ 475 w 550"/>
                <a:gd name="T9" fmla="*/ 130 h 516"/>
                <a:gd name="T10" fmla="*/ 433 w 550"/>
                <a:gd name="T11" fmla="*/ 153 h 516"/>
                <a:gd name="T12" fmla="*/ 397 w 550"/>
                <a:gd name="T13" fmla="*/ 181 h 516"/>
                <a:gd name="T14" fmla="*/ 367 w 550"/>
                <a:gd name="T15" fmla="*/ 217 h 516"/>
                <a:gd name="T16" fmla="*/ 351 w 550"/>
                <a:gd name="T17" fmla="*/ 250 h 516"/>
                <a:gd name="T18" fmla="*/ 347 w 550"/>
                <a:gd name="T19" fmla="*/ 262 h 516"/>
                <a:gd name="T20" fmla="*/ 370 w 550"/>
                <a:gd name="T21" fmla="*/ 253 h 516"/>
                <a:gd name="T22" fmla="*/ 396 w 550"/>
                <a:gd name="T23" fmla="*/ 244 h 516"/>
                <a:gd name="T24" fmla="*/ 421 w 550"/>
                <a:gd name="T25" fmla="*/ 236 h 516"/>
                <a:gd name="T26" fmla="*/ 447 w 550"/>
                <a:gd name="T27" fmla="*/ 231 h 516"/>
                <a:gd name="T28" fmla="*/ 474 w 550"/>
                <a:gd name="T29" fmla="*/ 227 h 516"/>
                <a:gd name="T30" fmla="*/ 458 w 550"/>
                <a:gd name="T31" fmla="*/ 232 h 516"/>
                <a:gd name="T32" fmla="*/ 421 w 550"/>
                <a:gd name="T33" fmla="*/ 241 h 516"/>
                <a:gd name="T34" fmla="*/ 387 w 550"/>
                <a:gd name="T35" fmla="*/ 256 h 516"/>
                <a:gd name="T36" fmla="*/ 354 w 550"/>
                <a:gd name="T37" fmla="*/ 272 h 516"/>
                <a:gd name="T38" fmla="*/ 326 w 550"/>
                <a:gd name="T39" fmla="*/ 294 h 516"/>
                <a:gd name="T40" fmla="*/ 310 w 550"/>
                <a:gd name="T41" fmla="*/ 312 h 516"/>
                <a:gd name="T42" fmla="*/ 297 w 550"/>
                <a:gd name="T43" fmla="*/ 330 h 516"/>
                <a:gd name="T44" fmla="*/ 285 w 550"/>
                <a:gd name="T45" fmla="*/ 353 h 516"/>
                <a:gd name="T46" fmla="*/ 312 w 550"/>
                <a:gd name="T47" fmla="*/ 356 h 516"/>
                <a:gd name="T48" fmla="*/ 357 w 550"/>
                <a:gd name="T49" fmla="*/ 356 h 516"/>
                <a:gd name="T50" fmla="*/ 405 w 550"/>
                <a:gd name="T51" fmla="*/ 356 h 516"/>
                <a:gd name="T52" fmla="*/ 451 w 550"/>
                <a:gd name="T53" fmla="*/ 363 h 516"/>
                <a:gd name="T54" fmla="*/ 493 w 550"/>
                <a:gd name="T55" fmla="*/ 379 h 516"/>
                <a:gd name="T56" fmla="*/ 506 w 550"/>
                <a:gd name="T57" fmla="*/ 389 h 516"/>
                <a:gd name="T58" fmla="*/ 469 w 550"/>
                <a:gd name="T59" fmla="*/ 371 h 516"/>
                <a:gd name="T60" fmla="*/ 426 w 550"/>
                <a:gd name="T61" fmla="*/ 362 h 516"/>
                <a:gd name="T62" fmla="*/ 379 w 550"/>
                <a:gd name="T63" fmla="*/ 362 h 516"/>
                <a:gd name="T64" fmla="*/ 326 w 550"/>
                <a:gd name="T65" fmla="*/ 366 h 516"/>
                <a:gd name="T66" fmla="*/ 268 w 550"/>
                <a:gd name="T67" fmla="*/ 375 h 516"/>
                <a:gd name="T68" fmla="*/ 222 w 550"/>
                <a:gd name="T69" fmla="*/ 425 h 516"/>
                <a:gd name="T70" fmla="*/ 171 w 550"/>
                <a:gd name="T71" fmla="*/ 465 h 516"/>
                <a:gd name="T72" fmla="*/ 120 w 550"/>
                <a:gd name="T73" fmla="*/ 493 h 516"/>
                <a:gd name="T74" fmla="*/ 69 w 550"/>
                <a:gd name="T75" fmla="*/ 510 h 516"/>
                <a:gd name="T76" fmla="*/ 26 w 550"/>
                <a:gd name="T77" fmla="*/ 516 h 516"/>
                <a:gd name="T78" fmla="*/ 22 w 550"/>
                <a:gd name="T79" fmla="*/ 490 h 516"/>
                <a:gd name="T80" fmla="*/ 80 w 550"/>
                <a:gd name="T81" fmla="*/ 487 h 516"/>
                <a:gd name="T82" fmla="*/ 127 w 550"/>
                <a:gd name="T83" fmla="*/ 472 h 516"/>
                <a:gd name="T84" fmla="*/ 168 w 550"/>
                <a:gd name="T85" fmla="*/ 452 h 516"/>
                <a:gd name="T86" fmla="*/ 204 w 550"/>
                <a:gd name="T87" fmla="*/ 425 h 516"/>
                <a:gd name="T88" fmla="*/ 238 w 550"/>
                <a:gd name="T89" fmla="*/ 393 h 516"/>
                <a:gd name="T90" fmla="*/ 227 w 550"/>
                <a:gd name="T91" fmla="*/ 357 h 516"/>
                <a:gd name="T92" fmla="*/ 206 w 550"/>
                <a:gd name="T93" fmla="*/ 329 h 516"/>
                <a:gd name="T94" fmla="*/ 177 w 550"/>
                <a:gd name="T95" fmla="*/ 307 h 516"/>
                <a:gd name="T96" fmla="*/ 157 w 550"/>
                <a:gd name="T97" fmla="*/ 289 h 516"/>
                <a:gd name="T98" fmla="*/ 188 w 550"/>
                <a:gd name="T99" fmla="*/ 171 h 516"/>
                <a:gd name="T100" fmla="*/ 213 w 550"/>
                <a:gd name="T101" fmla="*/ 257 h 516"/>
                <a:gd name="T102" fmla="*/ 239 w 550"/>
                <a:gd name="T103" fmla="*/ 343 h 516"/>
                <a:gd name="T104" fmla="*/ 270 w 550"/>
                <a:gd name="T105" fmla="*/ 344 h 516"/>
                <a:gd name="T106" fmla="*/ 299 w 550"/>
                <a:gd name="T107" fmla="*/ 300 h 516"/>
                <a:gd name="T108" fmla="*/ 329 w 550"/>
                <a:gd name="T109" fmla="*/ 253 h 516"/>
                <a:gd name="T110" fmla="*/ 351 w 550"/>
                <a:gd name="T111" fmla="*/ 117 h 516"/>
                <a:gd name="T112" fmla="*/ 354 w 550"/>
                <a:gd name="T113" fmla="*/ 152 h 516"/>
                <a:gd name="T114" fmla="*/ 358 w 550"/>
                <a:gd name="T115" fmla="*/ 212 h 516"/>
                <a:gd name="T116" fmla="*/ 392 w 550"/>
                <a:gd name="T117" fmla="*/ 163 h 516"/>
                <a:gd name="T118" fmla="*/ 421 w 550"/>
                <a:gd name="T119" fmla="*/ 125 h 516"/>
                <a:gd name="T120" fmla="*/ 448 w 550"/>
                <a:gd name="T121" fmla="*/ 89 h 516"/>
                <a:gd name="T122" fmla="*/ 474 w 550"/>
                <a:gd name="T123" fmla="*/ 50 h 516"/>
                <a:gd name="T124" fmla="*/ 496 w 550"/>
                <a:gd name="T125" fmla="*/ 0 h 51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550"/>
                <a:gd name="T190" fmla="*/ 0 h 516"/>
                <a:gd name="T191" fmla="*/ 550 w 550"/>
                <a:gd name="T192" fmla="*/ 516 h 51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550" h="516">
                  <a:moveTo>
                    <a:pt x="496" y="0"/>
                  </a:moveTo>
                  <a:lnTo>
                    <a:pt x="491" y="21"/>
                  </a:lnTo>
                  <a:lnTo>
                    <a:pt x="484" y="40"/>
                  </a:lnTo>
                  <a:lnTo>
                    <a:pt x="478" y="58"/>
                  </a:lnTo>
                  <a:lnTo>
                    <a:pt x="469" y="76"/>
                  </a:lnTo>
                  <a:lnTo>
                    <a:pt x="458" y="93"/>
                  </a:lnTo>
                  <a:lnTo>
                    <a:pt x="447" y="111"/>
                  </a:lnTo>
                  <a:lnTo>
                    <a:pt x="435" y="127"/>
                  </a:lnTo>
                  <a:lnTo>
                    <a:pt x="423" y="144"/>
                  </a:lnTo>
                  <a:lnTo>
                    <a:pt x="550" y="94"/>
                  </a:lnTo>
                  <a:lnTo>
                    <a:pt x="534" y="100"/>
                  </a:lnTo>
                  <a:lnTo>
                    <a:pt x="520" y="108"/>
                  </a:lnTo>
                  <a:lnTo>
                    <a:pt x="505" y="114"/>
                  </a:lnTo>
                  <a:lnTo>
                    <a:pt x="489" y="122"/>
                  </a:lnTo>
                  <a:lnTo>
                    <a:pt x="475" y="130"/>
                  </a:lnTo>
                  <a:lnTo>
                    <a:pt x="461" y="137"/>
                  </a:lnTo>
                  <a:lnTo>
                    <a:pt x="447" y="145"/>
                  </a:lnTo>
                  <a:lnTo>
                    <a:pt x="433" y="153"/>
                  </a:lnTo>
                  <a:lnTo>
                    <a:pt x="420" y="162"/>
                  </a:lnTo>
                  <a:lnTo>
                    <a:pt x="407" y="171"/>
                  </a:lnTo>
                  <a:lnTo>
                    <a:pt x="397" y="181"/>
                  </a:lnTo>
                  <a:lnTo>
                    <a:pt x="385" y="193"/>
                  </a:lnTo>
                  <a:lnTo>
                    <a:pt x="376" y="204"/>
                  </a:lnTo>
                  <a:lnTo>
                    <a:pt x="367" y="217"/>
                  </a:lnTo>
                  <a:lnTo>
                    <a:pt x="360" y="231"/>
                  </a:lnTo>
                  <a:lnTo>
                    <a:pt x="354" y="247"/>
                  </a:lnTo>
                  <a:lnTo>
                    <a:pt x="351" y="250"/>
                  </a:lnTo>
                  <a:lnTo>
                    <a:pt x="349" y="254"/>
                  </a:lnTo>
                  <a:lnTo>
                    <a:pt x="347" y="258"/>
                  </a:lnTo>
                  <a:lnTo>
                    <a:pt x="347" y="262"/>
                  </a:lnTo>
                  <a:lnTo>
                    <a:pt x="354" y="258"/>
                  </a:lnTo>
                  <a:lnTo>
                    <a:pt x="362" y="256"/>
                  </a:lnTo>
                  <a:lnTo>
                    <a:pt x="370" y="253"/>
                  </a:lnTo>
                  <a:lnTo>
                    <a:pt x="379" y="249"/>
                  </a:lnTo>
                  <a:lnTo>
                    <a:pt x="387" y="247"/>
                  </a:lnTo>
                  <a:lnTo>
                    <a:pt x="396" y="244"/>
                  </a:lnTo>
                  <a:lnTo>
                    <a:pt x="403" y="241"/>
                  </a:lnTo>
                  <a:lnTo>
                    <a:pt x="412" y="239"/>
                  </a:lnTo>
                  <a:lnTo>
                    <a:pt x="421" y="236"/>
                  </a:lnTo>
                  <a:lnTo>
                    <a:pt x="430" y="235"/>
                  </a:lnTo>
                  <a:lnTo>
                    <a:pt x="439" y="232"/>
                  </a:lnTo>
                  <a:lnTo>
                    <a:pt x="447" y="231"/>
                  </a:lnTo>
                  <a:lnTo>
                    <a:pt x="456" y="230"/>
                  </a:lnTo>
                  <a:lnTo>
                    <a:pt x="465" y="229"/>
                  </a:lnTo>
                  <a:lnTo>
                    <a:pt x="474" y="227"/>
                  </a:lnTo>
                  <a:lnTo>
                    <a:pt x="482" y="227"/>
                  </a:lnTo>
                  <a:lnTo>
                    <a:pt x="470" y="230"/>
                  </a:lnTo>
                  <a:lnTo>
                    <a:pt x="458" y="232"/>
                  </a:lnTo>
                  <a:lnTo>
                    <a:pt x="446" y="235"/>
                  </a:lnTo>
                  <a:lnTo>
                    <a:pt x="434" y="239"/>
                  </a:lnTo>
                  <a:lnTo>
                    <a:pt x="421" y="241"/>
                  </a:lnTo>
                  <a:lnTo>
                    <a:pt x="410" y="247"/>
                  </a:lnTo>
                  <a:lnTo>
                    <a:pt x="398" y="250"/>
                  </a:lnTo>
                  <a:lnTo>
                    <a:pt x="387" y="256"/>
                  </a:lnTo>
                  <a:lnTo>
                    <a:pt x="375" y="261"/>
                  </a:lnTo>
                  <a:lnTo>
                    <a:pt x="365" y="266"/>
                  </a:lnTo>
                  <a:lnTo>
                    <a:pt x="354" y="272"/>
                  </a:lnTo>
                  <a:lnTo>
                    <a:pt x="344" y="279"/>
                  </a:lnTo>
                  <a:lnTo>
                    <a:pt x="335" y="286"/>
                  </a:lnTo>
                  <a:lnTo>
                    <a:pt x="326" y="294"/>
                  </a:lnTo>
                  <a:lnTo>
                    <a:pt x="317" y="302"/>
                  </a:lnTo>
                  <a:lnTo>
                    <a:pt x="310" y="311"/>
                  </a:lnTo>
                  <a:lnTo>
                    <a:pt x="310" y="312"/>
                  </a:lnTo>
                  <a:lnTo>
                    <a:pt x="306" y="316"/>
                  </a:lnTo>
                  <a:lnTo>
                    <a:pt x="302" y="322"/>
                  </a:lnTo>
                  <a:lnTo>
                    <a:pt x="297" y="330"/>
                  </a:lnTo>
                  <a:lnTo>
                    <a:pt x="292" y="339"/>
                  </a:lnTo>
                  <a:lnTo>
                    <a:pt x="288" y="347"/>
                  </a:lnTo>
                  <a:lnTo>
                    <a:pt x="285" y="353"/>
                  </a:lnTo>
                  <a:lnTo>
                    <a:pt x="285" y="356"/>
                  </a:lnTo>
                  <a:lnTo>
                    <a:pt x="298" y="356"/>
                  </a:lnTo>
                  <a:lnTo>
                    <a:pt x="312" y="356"/>
                  </a:lnTo>
                  <a:lnTo>
                    <a:pt x="326" y="356"/>
                  </a:lnTo>
                  <a:lnTo>
                    <a:pt x="342" y="356"/>
                  </a:lnTo>
                  <a:lnTo>
                    <a:pt x="357" y="356"/>
                  </a:lnTo>
                  <a:lnTo>
                    <a:pt x="372" y="356"/>
                  </a:lnTo>
                  <a:lnTo>
                    <a:pt x="389" y="356"/>
                  </a:lnTo>
                  <a:lnTo>
                    <a:pt x="405" y="356"/>
                  </a:lnTo>
                  <a:lnTo>
                    <a:pt x="420" y="358"/>
                  </a:lnTo>
                  <a:lnTo>
                    <a:pt x="435" y="359"/>
                  </a:lnTo>
                  <a:lnTo>
                    <a:pt x="451" y="363"/>
                  </a:lnTo>
                  <a:lnTo>
                    <a:pt x="465" y="367"/>
                  </a:lnTo>
                  <a:lnTo>
                    <a:pt x="479" y="372"/>
                  </a:lnTo>
                  <a:lnTo>
                    <a:pt x="493" y="379"/>
                  </a:lnTo>
                  <a:lnTo>
                    <a:pt x="506" y="388"/>
                  </a:lnTo>
                  <a:lnTo>
                    <a:pt x="518" y="398"/>
                  </a:lnTo>
                  <a:lnTo>
                    <a:pt x="506" y="389"/>
                  </a:lnTo>
                  <a:lnTo>
                    <a:pt x="493" y="381"/>
                  </a:lnTo>
                  <a:lnTo>
                    <a:pt x="482" y="376"/>
                  </a:lnTo>
                  <a:lnTo>
                    <a:pt x="469" y="371"/>
                  </a:lnTo>
                  <a:lnTo>
                    <a:pt x="455" y="367"/>
                  </a:lnTo>
                  <a:lnTo>
                    <a:pt x="440" y="365"/>
                  </a:lnTo>
                  <a:lnTo>
                    <a:pt x="426" y="362"/>
                  </a:lnTo>
                  <a:lnTo>
                    <a:pt x="411" y="362"/>
                  </a:lnTo>
                  <a:lnTo>
                    <a:pt x="394" y="361"/>
                  </a:lnTo>
                  <a:lnTo>
                    <a:pt x="379" y="362"/>
                  </a:lnTo>
                  <a:lnTo>
                    <a:pt x="362" y="363"/>
                  </a:lnTo>
                  <a:lnTo>
                    <a:pt x="344" y="365"/>
                  </a:lnTo>
                  <a:lnTo>
                    <a:pt x="326" y="366"/>
                  </a:lnTo>
                  <a:lnTo>
                    <a:pt x="308" y="368"/>
                  </a:lnTo>
                  <a:lnTo>
                    <a:pt x="289" y="372"/>
                  </a:lnTo>
                  <a:lnTo>
                    <a:pt x="268" y="375"/>
                  </a:lnTo>
                  <a:lnTo>
                    <a:pt x="254" y="393"/>
                  </a:lnTo>
                  <a:lnTo>
                    <a:pt x="239" y="410"/>
                  </a:lnTo>
                  <a:lnTo>
                    <a:pt x="222" y="425"/>
                  </a:lnTo>
                  <a:lnTo>
                    <a:pt x="206" y="439"/>
                  </a:lnTo>
                  <a:lnTo>
                    <a:pt x="189" y="452"/>
                  </a:lnTo>
                  <a:lnTo>
                    <a:pt x="171" y="465"/>
                  </a:lnTo>
                  <a:lnTo>
                    <a:pt x="154" y="475"/>
                  </a:lnTo>
                  <a:lnTo>
                    <a:pt x="136" y="484"/>
                  </a:lnTo>
                  <a:lnTo>
                    <a:pt x="120" y="493"/>
                  </a:lnTo>
                  <a:lnTo>
                    <a:pt x="102" y="499"/>
                  </a:lnTo>
                  <a:lnTo>
                    <a:pt x="86" y="506"/>
                  </a:lnTo>
                  <a:lnTo>
                    <a:pt x="69" y="510"/>
                  </a:lnTo>
                  <a:lnTo>
                    <a:pt x="54" y="513"/>
                  </a:lnTo>
                  <a:lnTo>
                    <a:pt x="40" y="515"/>
                  </a:lnTo>
                  <a:lnTo>
                    <a:pt x="26" y="516"/>
                  </a:lnTo>
                  <a:lnTo>
                    <a:pt x="13" y="516"/>
                  </a:lnTo>
                  <a:lnTo>
                    <a:pt x="0" y="490"/>
                  </a:lnTo>
                  <a:lnTo>
                    <a:pt x="22" y="490"/>
                  </a:lnTo>
                  <a:lnTo>
                    <a:pt x="43" y="490"/>
                  </a:lnTo>
                  <a:lnTo>
                    <a:pt x="62" y="489"/>
                  </a:lnTo>
                  <a:lnTo>
                    <a:pt x="80" y="487"/>
                  </a:lnTo>
                  <a:lnTo>
                    <a:pt x="96" y="483"/>
                  </a:lnTo>
                  <a:lnTo>
                    <a:pt x="113" y="479"/>
                  </a:lnTo>
                  <a:lnTo>
                    <a:pt x="127" y="472"/>
                  </a:lnTo>
                  <a:lnTo>
                    <a:pt x="141" y="467"/>
                  </a:lnTo>
                  <a:lnTo>
                    <a:pt x="155" y="460"/>
                  </a:lnTo>
                  <a:lnTo>
                    <a:pt x="168" y="452"/>
                  </a:lnTo>
                  <a:lnTo>
                    <a:pt x="181" y="444"/>
                  </a:lnTo>
                  <a:lnTo>
                    <a:pt x="193" y="435"/>
                  </a:lnTo>
                  <a:lnTo>
                    <a:pt x="204" y="425"/>
                  </a:lnTo>
                  <a:lnTo>
                    <a:pt x="216" y="415"/>
                  </a:lnTo>
                  <a:lnTo>
                    <a:pt x="227" y="404"/>
                  </a:lnTo>
                  <a:lnTo>
                    <a:pt x="238" y="393"/>
                  </a:lnTo>
                  <a:lnTo>
                    <a:pt x="236" y="380"/>
                  </a:lnTo>
                  <a:lnTo>
                    <a:pt x="233" y="368"/>
                  </a:lnTo>
                  <a:lnTo>
                    <a:pt x="227" y="357"/>
                  </a:lnTo>
                  <a:lnTo>
                    <a:pt x="221" y="347"/>
                  </a:lnTo>
                  <a:lnTo>
                    <a:pt x="213" y="338"/>
                  </a:lnTo>
                  <a:lnTo>
                    <a:pt x="206" y="329"/>
                  </a:lnTo>
                  <a:lnTo>
                    <a:pt x="195" y="320"/>
                  </a:lnTo>
                  <a:lnTo>
                    <a:pt x="185" y="312"/>
                  </a:lnTo>
                  <a:lnTo>
                    <a:pt x="177" y="307"/>
                  </a:lnTo>
                  <a:lnTo>
                    <a:pt x="171" y="302"/>
                  </a:lnTo>
                  <a:lnTo>
                    <a:pt x="163" y="295"/>
                  </a:lnTo>
                  <a:lnTo>
                    <a:pt x="157" y="289"/>
                  </a:lnTo>
                  <a:lnTo>
                    <a:pt x="217" y="322"/>
                  </a:lnTo>
                  <a:lnTo>
                    <a:pt x="179" y="143"/>
                  </a:lnTo>
                  <a:lnTo>
                    <a:pt x="188" y="171"/>
                  </a:lnTo>
                  <a:lnTo>
                    <a:pt x="195" y="200"/>
                  </a:lnTo>
                  <a:lnTo>
                    <a:pt x="204" y="229"/>
                  </a:lnTo>
                  <a:lnTo>
                    <a:pt x="213" y="257"/>
                  </a:lnTo>
                  <a:lnTo>
                    <a:pt x="222" y="285"/>
                  </a:lnTo>
                  <a:lnTo>
                    <a:pt x="230" y="315"/>
                  </a:lnTo>
                  <a:lnTo>
                    <a:pt x="239" y="343"/>
                  </a:lnTo>
                  <a:lnTo>
                    <a:pt x="248" y="371"/>
                  </a:lnTo>
                  <a:lnTo>
                    <a:pt x="258" y="358"/>
                  </a:lnTo>
                  <a:lnTo>
                    <a:pt x="270" y="344"/>
                  </a:lnTo>
                  <a:lnTo>
                    <a:pt x="280" y="330"/>
                  </a:lnTo>
                  <a:lnTo>
                    <a:pt x="289" y="316"/>
                  </a:lnTo>
                  <a:lnTo>
                    <a:pt x="299" y="300"/>
                  </a:lnTo>
                  <a:lnTo>
                    <a:pt x="310" y="285"/>
                  </a:lnTo>
                  <a:lnTo>
                    <a:pt x="319" y="268"/>
                  </a:lnTo>
                  <a:lnTo>
                    <a:pt x="329" y="253"/>
                  </a:lnTo>
                  <a:lnTo>
                    <a:pt x="339" y="208"/>
                  </a:lnTo>
                  <a:lnTo>
                    <a:pt x="348" y="162"/>
                  </a:lnTo>
                  <a:lnTo>
                    <a:pt x="351" y="117"/>
                  </a:lnTo>
                  <a:lnTo>
                    <a:pt x="347" y="73"/>
                  </a:lnTo>
                  <a:lnTo>
                    <a:pt x="353" y="112"/>
                  </a:lnTo>
                  <a:lnTo>
                    <a:pt x="354" y="152"/>
                  </a:lnTo>
                  <a:lnTo>
                    <a:pt x="353" y="190"/>
                  </a:lnTo>
                  <a:lnTo>
                    <a:pt x="348" y="231"/>
                  </a:lnTo>
                  <a:lnTo>
                    <a:pt x="358" y="212"/>
                  </a:lnTo>
                  <a:lnTo>
                    <a:pt x="370" y="194"/>
                  </a:lnTo>
                  <a:lnTo>
                    <a:pt x="380" y="179"/>
                  </a:lnTo>
                  <a:lnTo>
                    <a:pt x="392" y="163"/>
                  </a:lnTo>
                  <a:lnTo>
                    <a:pt x="402" y="150"/>
                  </a:lnTo>
                  <a:lnTo>
                    <a:pt x="412" y="137"/>
                  </a:lnTo>
                  <a:lnTo>
                    <a:pt x="421" y="125"/>
                  </a:lnTo>
                  <a:lnTo>
                    <a:pt x="430" y="113"/>
                  </a:lnTo>
                  <a:lnTo>
                    <a:pt x="439" y="102"/>
                  </a:lnTo>
                  <a:lnTo>
                    <a:pt x="448" y="89"/>
                  </a:lnTo>
                  <a:lnTo>
                    <a:pt x="457" y="77"/>
                  </a:lnTo>
                  <a:lnTo>
                    <a:pt x="466" y="64"/>
                  </a:lnTo>
                  <a:lnTo>
                    <a:pt x="474" y="50"/>
                  </a:lnTo>
                  <a:lnTo>
                    <a:pt x="482" y="35"/>
                  </a:lnTo>
                  <a:lnTo>
                    <a:pt x="488" y="18"/>
                  </a:lnTo>
                  <a:lnTo>
                    <a:pt x="496" y="0"/>
                  </a:lnTo>
                  <a:close/>
                </a:path>
              </a:pathLst>
            </a:custGeom>
            <a:solidFill>
              <a:srgbClr val="8041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vi-VN" sz="2400"/>
            </a:p>
          </p:txBody>
        </p:sp>
      </p:grpSp>
      <p:grpSp>
        <p:nvGrpSpPr>
          <p:cNvPr id="4" name="Group 10"/>
          <p:cNvGrpSpPr/>
          <p:nvPr/>
        </p:nvGrpSpPr>
        <p:grpSpPr bwMode="auto">
          <a:xfrm rot="4937768">
            <a:off x="10036440" y="4999832"/>
            <a:ext cx="1087437" cy="1454149"/>
            <a:chOff x="3155" y="2736"/>
            <a:chExt cx="685" cy="687"/>
          </a:xfrm>
        </p:grpSpPr>
        <p:sp>
          <p:nvSpPr>
            <p:cNvPr id="15381" name="Freeform 11"/>
            <p:cNvSpPr/>
            <p:nvPr/>
          </p:nvSpPr>
          <p:spPr bwMode="auto">
            <a:xfrm>
              <a:off x="3155" y="2736"/>
              <a:ext cx="685" cy="687"/>
            </a:xfrm>
            <a:custGeom>
              <a:avLst/>
              <a:gdLst>
                <a:gd name="T0" fmla="*/ 587 w 685"/>
                <a:gd name="T1" fmla="*/ 113 h 687"/>
                <a:gd name="T2" fmla="*/ 608 w 685"/>
                <a:gd name="T3" fmla="*/ 100 h 687"/>
                <a:gd name="T4" fmla="*/ 619 w 685"/>
                <a:gd name="T5" fmla="*/ 182 h 687"/>
                <a:gd name="T6" fmla="*/ 663 w 685"/>
                <a:gd name="T7" fmla="*/ 175 h 687"/>
                <a:gd name="T8" fmla="*/ 676 w 685"/>
                <a:gd name="T9" fmla="*/ 191 h 687"/>
                <a:gd name="T10" fmla="*/ 650 w 685"/>
                <a:gd name="T11" fmla="*/ 234 h 687"/>
                <a:gd name="T12" fmla="*/ 619 w 685"/>
                <a:gd name="T13" fmla="*/ 271 h 687"/>
                <a:gd name="T14" fmla="*/ 582 w 685"/>
                <a:gd name="T15" fmla="*/ 304 h 687"/>
                <a:gd name="T16" fmla="*/ 561 w 685"/>
                <a:gd name="T17" fmla="*/ 316 h 687"/>
                <a:gd name="T18" fmla="*/ 588 w 685"/>
                <a:gd name="T19" fmla="*/ 329 h 687"/>
                <a:gd name="T20" fmla="*/ 630 w 685"/>
                <a:gd name="T21" fmla="*/ 348 h 687"/>
                <a:gd name="T22" fmla="*/ 662 w 685"/>
                <a:gd name="T23" fmla="*/ 360 h 687"/>
                <a:gd name="T24" fmla="*/ 654 w 685"/>
                <a:gd name="T25" fmla="*/ 374 h 687"/>
                <a:gd name="T26" fmla="*/ 627 w 685"/>
                <a:gd name="T27" fmla="*/ 403 h 687"/>
                <a:gd name="T28" fmla="*/ 596 w 685"/>
                <a:gd name="T29" fmla="*/ 426 h 687"/>
                <a:gd name="T30" fmla="*/ 561 w 685"/>
                <a:gd name="T31" fmla="*/ 445 h 687"/>
                <a:gd name="T32" fmla="*/ 555 w 685"/>
                <a:gd name="T33" fmla="*/ 462 h 687"/>
                <a:gd name="T34" fmla="*/ 583 w 685"/>
                <a:gd name="T35" fmla="*/ 474 h 687"/>
                <a:gd name="T36" fmla="*/ 596 w 685"/>
                <a:gd name="T37" fmla="*/ 484 h 687"/>
                <a:gd name="T38" fmla="*/ 561 w 685"/>
                <a:gd name="T39" fmla="*/ 497 h 687"/>
                <a:gd name="T40" fmla="*/ 578 w 685"/>
                <a:gd name="T41" fmla="*/ 522 h 687"/>
                <a:gd name="T42" fmla="*/ 615 w 685"/>
                <a:gd name="T43" fmla="*/ 573 h 687"/>
                <a:gd name="T44" fmla="*/ 612 w 685"/>
                <a:gd name="T45" fmla="*/ 601 h 687"/>
                <a:gd name="T46" fmla="*/ 555 w 685"/>
                <a:gd name="T47" fmla="*/ 619 h 687"/>
                <a:gd name="T48" fmla="*/ 500 w 685"/>
                <a:gd name="T49" fmla="*/ 637 h 687"/>
                <a:gd name="T50" fmla="*/ 442 w 685"/>
                <a:gd name="T51" fmla="*/ 641 h 687"/>
                <a:gd name="T52" fmla="*/ 407 w 685"/>
                <a:gd name="T53" fmla="*/ 634 h 687"/>
                <a:gd name="T54" fmla="*/ 392 w 685"/>
                <a:gd name="T55" fmla="*/ 665 h 687"/>
                <a:gd name="T56" fmla="*/ 355 w 685"/>
                <a:gd name="T57" fmla="*/ 638 h 687"/>
                <a:gd name="T58" fmla="*/ 314 w 685"/>
                <a:gd name="T59" fmla="*/ 617 h 687"/>
                <a:gd name="T60" fmla="*/ 268 w 685"/>
                <a:gd name="T61" fmla="*/ 603 h 687"/>
                <a:gd name="T62" fmla="*/ 247 w 685"/>
                <a:gd name="T63" fmla="*/ 598 h 687"/>
                <a:gd name="T64" fmla="*/ 223 w 685"/>
                <a:gd name="T65" fmla="*/ 612 h 687"/>
                <a:gd name="T66" fmla="*/ 176 w 685"/>
                <a:gd name="T67" fmla="*/ 643 h 687"/>
                <a:gd name="T68" fmla="*/ 113 w 685"/>
                <a:gd name="T69" fmla="*/ 671 h 687"/>
                <a:gd name="T70" fmla="*/ 44 w 685"/>
                <a:gd name="T71" fmla="*/ 684 h 687"/>
                <a:gd name="T72" fmla="*/ 26 w 685"/>
                <a:gd name="T73" fmla="*/ 635 h 687"/>
                <a:gd name="T74" fmla="*/ 81 w 685"/>
                <a:gd name="T75" fmla="*/ 633 h 687"/>
                <a:gd name="T76" fmla="*/ 137 w 685"/>
                <a:gd name="T77" fmla="*/ 621 h 687"/>
                <a:gd name="T78" fmla="*/ 187 w 685"/>
                <a:gd name="T79" fmla="*/ 599 h 687"/>
                <a:gd name="T80" fmla="*/ 193 w 685"/>
                <a:gd name="T81" fmla="*/ 570 h 687"/>
                <a:gd name="T82" fmla="*/ 165 w 685"/>
                <a:gd name="T83" fmla="*/ 546 h 687"/>
                <a:gd name="T84" fmla="*/ 133 w 685"/>
                <a:gd name="T85" fmla="*/ 526 h 687"/>
                <a:gd name="T86" fmla="*/ 97 w 685"/>
                <a:gd name="T87" fmla="*/ 511 h 687"/>
                <a:gd name="T88" fmla="*/ 88 w 685"/>
                <a:gd name="T89" fmla="*/ 503 h 687"/>
                <a:gd name="T90" fmla="*/ 120 w 685"/>
                <a:gd name="T91" fmla="*/ 503 h 687"/>
                <a:gd name="T92" fmla="*/ 131 w 685"/>
                <a:gd name="T93" fmla="*/ 471 h 687"/>
                <a:gd name="T94" fmla="*/ 85 w 685"/>
                <a:gd name="T95" fmla="*/ 406 h 687"/>
                <a:gd name="T96" fmla="*/ 81 w 685"/>
                <a:gd name="T97" fmla="*/ 383 h 687"/>
                <a:gd name="T98" fmla="*/ 111 w 685"/>
                <a:gd name="T99" fmla="*/ 395 h 687"/>
                <a:gd name="T100" fmla="*/ 111 w 685"/>
                <a:gd name="T101" fmla="*/ 326 h 687"/>
                <a:gd name="T102" fmla="*/ 148 w 685"/>
                <a:gd name="T103" fmla="*/ 252 h 687"/>
                <a:gd name="T104" fmla="*/ 169 w 685"/>
                <a:gd name="T105" fmla="*/ 172 h 687"/>
                <a:gd name="T106" fmla="*/ 220 w 685"/>
                <a:gd name="T107" fmla="*/ 235 h 687"/>
                <a:gd name="T108" fmla="*/ 273 w 685"/>
                <a:gd name="T109" fmla="*/ 259 h 687"/>
                <a:gd name="T110" fmla="*/ 298 w 685"/>
                <a:gd name="T111" fmla="*/ 218 h 687"/>
                <a:gd name="T112" fmla="*/ 314 w 685"/>
                <a:gd name="T113" fmla="*/ 140 h 687"/>
                <a:gd name="T114" fmla="*/ 388 w 685"/>
                <a:gd name="T115" fmla="*/ 114 h 687"/>
                <a:gd name="T116" fmla="*/ 396 w 685"/>
                <a:gd name="T117" fmla="*/ 175 h 687"/>
                <a:gd name="T118" fmla="*/ 490 w 685"/>
                <a:gd name="T119" fmla="*/ 63 h 687"/>
                <a:gd name="T120" fmla="*/ 538 w 685"/>
                <a:gd name="T121" fmla="*/ 58 h 687"/>
                <a:gd name="T122" fmla="*/ 563 w 685"/>
                <a:gd name="T123" fmla="*/ 10 h 687"/>
                <a:gd name="T124" fmla="*/ 574 w 685"/>
                <a:gd name="T125" fmla="*/ 94 h 687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685"/>
                <a:gd name="T190" fmla="*/ 0 h 687"/>
                <a:gd name="T191" fmla="*/ 685 w 685"/>
                <a:gd name="T192" fmla="*/ 687 h 687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685" h="687">
                  <a:moveTo>
                    <a:pt x="574" y="117"/>
                  </a:moveTo>
                  <a:lnTo>
                    <a:pt x="578" y="116"/>
                  </a:lnTo>
                  <a:lnTo>
                    <a:pt x="582" y="114"/>
                  </a:lnTo>
                  <a:lnTo>
                    <a:pt x="587" y="113"/>
                  </a:lnTo>
                  <a:lnTo>
                    <a:pt x="592" y="111"/>
                  </a:lnTo>
                  <a:lnTo>
                    <a:pt x="597" y="108"/>
                  </a:lnTo>
                  <a:lnTo>
                    <a:pt x="603" y="104"/>
                  </a:lnTo>
                  <a:lnTo>
                    <a:pt x="608" y="100"/>
                  </a:lnTo>
                  <a:lnTo>
                    <a:pt x="614" y="96"/>
                  </a:lnTo>
                  <a:lnTo>
                    <a:pt x="599" y="179"/>
                  </a:lnTo>
                  <a:lnTo>
                    <a:pt x="609" y="181"/>
                  </a:lnTo>
                  <a:lnTo>
                    <a:pt x="619" y="182"/>
                  </a:lnTo>
                  <a:lnTo>
                    <a:pt x="630" y="182"/>
                  </a:lnTo>
                  <a:lnTo>
                    <a:pt x="640" y="180"/>
                  </a:lnTo>
                  <a:lnTo>
                    <a:pt x="651" y="179"/>
                  </a:lnTo>
                  <a:lnTo>
                    <a:pt x="663" y="175"/>
                  </a:lnTo>
                  <a:lnTo>
                    <a:pt x="674" y="171"/>
                  </a:lnTo>
                  <a:lnTo>
                    <a:pt x="685" y="167"/>
                  </a:lnTo>
                  <a:lnTo>
                    <a:pt x="681" y="180"/>
                  </a:lnTo>
                  <a:lnTo>
                    <a:pt x="676" y="191"/>
                  </a:lnTo>
                  <a:lnTo>
                    <a:pt x="669" y="202"/>
                  </a:lnTo>
                  <a:lnTo>
                    <a:pt x="664" y="213"/>
                  </a:lnTo>
                  <a:lnTo>
                    <a:pt x="658" y="223"/>
                  </a:lnTo>
                  <a:lnTo>
                    <a:pt x="650" y="234"/>
                  </a:lnTo>
                  <a:lnTo>
                    <a:pt x="644" y="244"/>
                  </a:lnTo>
                  <a:lnTo>
                    <a:pt x="636" y="253"/>
                  </a:lnTo>
                  <a:lnTo>
                    <a:pt x="628" y="262"/>
                  </a:lnTo>
                  <a:lnTo>
                    <a:pt x="619" y="271"/>
                  </a:lnTo>
                  <a:lnTo>
                    <a:pt x="610" y="280"/>
                  </a:lnTo>
                  <a:lnTo>
                    <a:pt x="601" y="288"/>
                  </a:lnTo>
                  <a:lnTo>
                    <a:pt x="592" y="297"/>
                  </a:lnTo>
                  <a:lnTo>
                    <a:pt x="582" y="304"/>
                  </a:lnTo>
                  <a:lnTo>
                    <a:pt x="572" y="312"/>
                  </a:lnTo>
                  <a:lnTo>
                    <a:pt x="561" y="318"/>
                  </a:lnTo>
                  <a:lnTo>
                    <a:pt x="560" y="317"/>
                  </a:lnTo>
                  <a:lnTo>
                    <a:pt x="561" y="316"/>
                  </a:lnTo>
                  <a:lnTo>
                    <a:pt x="565" y="317"/>
                  </a:lnTo>
                  <a:lnTo>
                    <a:pt x="572" y="321"/>
                  </a:lnTo>
                  <a:lnTo>
                    <a:pt x="579" y="324"/>
                  </a:lnTo>
                  <a:lnTo>
                    <a:pt x="588" y="329"/>
                  </a:lnTo>
                  <a:lnTo>
                    <a:pt x="599" y="334"/>
                  </a:lnTo>
                  <a:lnTo>
                    <a:pt x="609" y="339"/>
                  </a:lnTo>
                  <a:lnTo>
                    <a:pt x="619" y="344"/>
                  </a:lnTo>
                  <a:lnTo>
                    <a:pt x="630" y="348"/>
                  </a:lnTo>
                  <a:lnTo>
                    <a:pt x="640" y="353"/>
                  </a:lnTo>
                  <a:lnTo>
                    <a:pt x="649" y="357"/>
                  </a:lnTo>
                  <a:lnTo>
                    <a:pt x="656" y="358"/>
                  </a:lnTo>
                  <a:lnTo>
                    <a:pt x="662" y="360"/>
                  </a:lnTo>
                  <a:lnTo>
                    <a:pt x="665" y="360"/>
                  </a:lnTo>
                  <a:lnTo>
                    <a:pt x="665" y="357"/>
                  </a:lnTo>
                  <a:lnTo>
                    <a:pt x="660" y="366"/>
                  </a:lnTo>
                  <a:lnTo>
                    <a:pt x="654" y="374"/>
                  </a:lnTo>
                  <a:lnTo>
                    <a:pt x="647" y="381"/>
                  </a:lnTo>
                  <a:lnTo>
                    <a:pt x="641" y="389"/>
                  </a:lnTo>
                  <a:lnTo>
                    <a:pt x="633" y="397"/>
                  </a:lnTo>
                  <a:lnTo>
                    <a:pt x="627" y="403"/>
                  </a:lnTo>
                  <a:lnTo>
                    <a:pt x="619" y="410"/>
                  </a:lnTo>
                  <a:lnTo>
                    <a:pt x="612" y="415"/>
                  </a:lnTo>
                  <a:lnTo>
                    <a:pt x="604" y="421"/>
                  </a:lnTo>
                  <a:lnTo>
                    <a:pt x="596" y="426"/>
                  </a:lnTo>
                  <a:lnTo>
                    <a:pt x="587" y="431"/>
                  </a:lnTo>
                  <a:lnTo>
                    <a:pt x="578" y="436"/>
                  </a:lnTo>
                  <a:lnTo>
                    <a:pt x="570" y="440"/>
                  </a:lnTo>
                  <a:lnTo>
                    <a:pt x="561" y="445"/>
                  </a:lnTo>
                  <a:lnTo>
                    <a:pt x="552" y="451"/>
                  </a:lnTo>
                  <a:lnTo>
                    <a:pt x="542" y="456"/>
                  </a:lnTo>
                  <a:lnTo>
                    <a:pt x="549" y="460"/>
                  </a:lnTo>
                  <a:lnTo>
                    <a:pt x="555" y="462"/>
                  </a:lnTo>
                  <a:lnTo>
                    <a:pt x="561" y="466"/>
                  </a:lnTo>
                  <a:lnTo>
                    <a:pt x="568" y="469"/>
                  </a:lnTo>
                  <a:lnTo>
                    <a:pt x="576" y="471"/>
                  </a:lnTo>
                  <a:lnTo>
                    <a:pt x="583" y="474"/>
                  </a:lnTo>
                  <a:lnTo>
                    <a:pt x="594" y="478"/>
                  </a:lnTo>
                  <a:lnTo>
                    <a:pt x="604" y="480"/>
                  </a:lnTo>
                  <a:lnTo>
                    <a:pt x="601" y="483"/>
                  </a:lnTo>
                  <a:lnTo>
                    <a:pt x="596" y="484"/>
                  </a:lnTo>
                  <a:lnTo>
                    <a:pt x="588" y="488"/>
                  </a:lnTo>
                  <a:lnTo>
                    <a:pt x="578" y="490"/>
                  </a:lnTo>
                  <a:lnTo>
                    <a:pt x="569" y="494"/>
                  </a:lnTo>
                  <a:lnTo>
                    <a:pt x="561" y="497"/>
                  </a:lnTo>
                  <a:lnTo>
                    <a:pt x="556" y="499"/>
                  </a:lnTo>
                  <a:lnTo>
                    <a:pt x="555" y="501"/>
                  </a:lnTo>
                  <a:lnTo>
                    <a:pt x="568" y="511"/>
                  </a:lnTo>
                  <a:lnTo>
                    <a:pt x="578" y="522"/>
                  </a:lnTo>
                  <a:lnTo>
                    <a:pt x="588" y="535"/>
                  </a:lnTo>
                  <a:lnTo>
                    <a:pt x="597" y="547"/>
                  </a:lnTo>
                  <a:lnTo>
                    <a:pt x="606" y="560"/>
                  </a:lnTo>
                  <a:lnTo>
                    <a:pt x="615" y="573"/>
                  </a:lnTo>
                  <a:lnTo>
                    <a:pt x="627" y="584"/>
                  </a:lnTo>
                  <a:lnTo>
                    <a:pt x="640" y="596"/>
                  </a:lnTo>
                  <a:lnTo>
                    <a:pt x="626" y="597"/>
                  </a:lnTo>
                  <a:lnTo>
                    <a:pt x="612" y="601"/>
                  </a:lnTo>
                  <a:lnTo>
                    <a:pt x="597" y="605"/>
                  </a:lnTo>
                  <a:lnTo>
                    <a:pt x="583" y="608"/>
                  </a:lnTo>
                  <a:lnTo>
                    <a:pt x="569" y="614"/>
                  </a:lnTo>
                  <a:lnTo>
                    <a:pt x="555" y="619"/>
                  </a:lnTo>
                  <a:lnTo>
                    <a:pt x="541" y="624"/>
                  </a:lnTo>
                  <a:lnTo>
                    <a:pt x="528" y="629"/>
                  </a:lnTo>
                  <a:lnTo>
                    <a:pt x="514" y="633"/>
                  </a:lnTo>
                  <a:lnTo>
                    <a:pt x="500" y="637"/>
                  </a:lnTo>
                  <a:lnTo>
                    <a:pt x="484" y="639"/>
                  </a:lnTo>
                  <a:lnTo>
                    <a:pt x="470" y="642"/>
                  </a:lnTo>
                  <a:lnTo>
                    <a:pt x="456" y="642"/>
                  </a:lnTo>
                  <a:lnTo>
                    <a:pt x="442" y="641"/>
                  </a:lnTo>
                  <a:lnTo>
                    <a:pt x="427" y="638"/>
                  </a:lnTo>
                  <a:lnTo>
                    <a:pt x="413" y="633"/>
                  </a:lnTo>
                  <a:lnTo>
                    <a:pt x="409" y="634"/>
                  </a:lnTo>
                  <a:lnTo>
                    <a:pt x="407" y="634"/>
                  </a:lnTo>
                  <a:lnTo>
                    <a:pt x="418" y="687"/>
                  </a:lnTo>
                  <a:lnTo>
                    <a:pt x="410" y="679"/>
                  </a:lnTo>
                  <a:lnTo>
                    <a:pt x="401" y="671"/>
                  </a:lnTo>
                  <a:lnTo>
                    <a:pt x="392" y="665"/>
                  </a:lnTo>
                  <a:lnTo>
                    <a:pt x="383" y="657"/>
                  </a:lnTo>
                  <a:lnTo>
                    <a:pt x="374" y="651"/>
                  </a:lnTo>
                  <a:lnTo>
                    <a:pt x="364" y="644"/>
                  </a:lnTo>
                  <a:lnTo>
                    <a:pt x="355" y="638"/>
                  </a:lnTo>
                  <a:lnTo>
                    <a:pt x="345" y="633"/>
                  </a:lnTo>
                  <a:lnTo>
                    <a:pt x="334" y="628"/>
                  </a:lnTo>
                  <a:lnTo>
                    <a:pt x="324" y="623"/>
                  </a:lnTo>
                  <a:lnTo>
                    <a:pt x="314" y="617"/>
                  </a:lnTo>
                  <a:lnTo>
                    <a:pt x="302" y="614"/>
                  </a:lnTo>
                  <a:lnTo>
                    <a:pt x="292" y="610"/>
                  </a:lnTo>
                  <a:lnTo>
                    <a:pt x="279" y="606"/>
                  </a:lnTo>
                  <a:lnTo>
                    <a:pt x="268" y="603"/>
                  </a:lnTo>
                  <a:lnTo>
                    <a:pt x="255" y="601"/>
                  </a:lnTo>
                  <a:lnTo>
                    <a:pt x="252" y="601"/>
                  </a:lnTo>
                  <a:lnTo>
                    <a:pt x="250" y="599"/>
                  </a:lnTo>
                  <a:lnTo>
                    <a:pt x="247" y="598"/>
                  </a:lnTo>
                  <a:lnTo>
                    <a:pt x="243" y="598"/>
                  </a:lnTo>
                  <a:lnTo>
                    <a:pt x="238" y="602"/>
                  </a:lnTo>
                  <a:lnTo>
                    <a:pt x="232" y="606"/>
                  </a:lnTo>
                  <a:lnTo>
                    <a:pt x="223" y="612"/>
                  </a:lnTo>
                  <a:lnTo>
                    <a:pt x="214" y="620"/>
                  </a:lnTo>
                  <a:lnTo>
                    <a:pt x="202" y="626"/>
                  </a:lnTo>
                  <a:lnTo>
                    <a:pt x="189" y="634"/>
                  </a:lnTo>
                  <a:lnTo>
                    <a:pt x="176" y="643"/>
                  </a:lnTo>
                  <a:lnTo>
                    <a:pt x="161" y="651"/>
                  </a:lnTo>
                  <a:lnTo>
                    <a:pt x="146" y="659"/>
                  </a:lnTo>
                  <a:lnTo>
                    <a:pt x="130" y="665"/>
                  </a:lnTo>
                  <a:lnTo>
                    <a:pt x="113" y="671"/>
                  </a:lnTo>
                  <a:lnTo>
                    <a:pt x="97" y="676"/>
                  </a:lnTo>
                  <a:lnTo>
                    <a:pt x="80" y="680"/>
                  </a:lnTo>
                  <a:lnTo>
                    <a:pt x="62" y="683"/>
                  </a:lnTo>
                  <a:lnTo>
                    <a:pt x="44" y="684"/>
                  </a:lnTo>
                  <a:lnTo>
                    <a:pt x="27" y="683"/>
                  </a:lnTo>
                  <a:lnTo>
                    <a:pt x="0" y="633"/>
                  </a:lnTo>
                  <a:lnTo>
                    <a:pt x="13" y="634"/>
                  </a:lnTo>
                  <a:lnTo>
                    <a:pt x="26" y="635"/>
                  </a:lnTo>
                  <a:lnTo>
                    <a:pt x="40" y="637"/>
                  </a:lnTo>
                  <a:lnTo>
                    <a:pt x="53" y="635"/>
                  </a:lnTo>
                  <a:lnTo>
                    <a:pt x="67" y="635"/>
                  </a:lnTo>
                  <a:lnTo>
                    <a:pt x="81" y="633"/>
                  </a:lnTo>
                  <a:lnTo>
                    <a:pt x="95" y="632"/>
                  </a:lnTo>
                  <a:lnTo>
                    <a:pt x="110" y="629"/>
                  </a:lnTo>
                  <a:lnTo>
                    <a:pt x="124" y="625"/>
                  </a:lnTo>
                  <a:lnTo>
                    <a:pt x="137" y="621"/>
                  </a:lnTo>
                  <a:lnTo>
                    <a:pt x="149" y="616"/>
                  </a:lnTo>
                  <a:lnTo>
                    <a:pt x="162" y="611"/>
                  </a:lnTo>
                  <a:lnTo>
                    <a:pt x="175" y="606"/>
                  </a:lnTo>
                  <a:lnTo>
                    <a:pt x="187" y="599"/>
                  </a:lnTo>
                  <a:lnTo>
                    <a:pt x="197" y="592"/>
                  </a:lnTo>
                  <a:lnTo>
                    <a:pt x="207" y="584"/>
                  </a:lnTo>
                  <a:lnTo>
                    <a:pt x="201" y="578"/>
                  </a:lnTo>
                  <a:lnTo>
                    <a:pt x="193" y="570"/>
                  </a:lnTo>
                  <a:lnTo>
                    <a:pt x="187" y="564"/>
                  </a:lnTo>
                  <a:lnTo>
                    <a:pt x="179" y="557"/>
                  </a:lnTo>
                  <a:lnTo>
                    <a:pt x="173" y="552"/>
                  </a:lnTo>
                  <a:lnTo>
                    <a:pt x="165" y="546"/>
                  </a:lnTo>
                  <a:lnTo>
                    <a:pt x="157" y="540"/>
                  </a:lnTo>
                  <a:lnTo>
                    <a:pt x="148" y="535"/>
                  </a:lnTo>
                  <a:lnTo>
                    <a:pt x="140" y="530"/>
                  </a:lnTo>
                  <a:lnTo>
                    <a:pt x="133" y="526"/>
                  </a:lnTo>
                  <a:lnTo>
                    <a:pt x="124" y="522"/>
                  </a:lnTo>
                  <a:lnTo>
                    <a:pt x="115" y="519"/>
                  </a:lnTo>
                  <a:lnTo>
                    <a:pt x="106" y="515"/>
                  </a:lnTo>
                  <a:lnTo>
                    <a:pt x="97" y="511"/>
                  </a:lnTo>
                  <a:lnTo>
                    <a:pt x="88" y="507"/>
                  </a:lnTo>
                  <a:lnTo>
                    <a:pt x="78" y="505"/>
                  </a:lnTo>
                  <a:lnTo>
                    <a:pt x="83" y="503"/>
                  </a:lnTo>
                  <a:lnTo>
                    <a:pt x="88" y="503"/>
                  </a:lnTo>
                  <a:lnTo>
                    <a:pt x="94" y="503"/>
                  </a:lnTo>
                  <a:lnTo>
                    <a:pt x="101" y="502"/>
                  </a:lnTo>
                  <a:lnTo>
                    <a:pt x="110" y="502"/>
                  </a:lnTo>
                  <a:lnTo>
                    <a:pt x="120" y="503"/>
                  </a:lnTo>
                  <a:lnTo>
                    <a:pt x="133" y="503"/>
                  </a:lnTo>
                  <a:lnTo>
                    <a:pt x="148" y="505"/>
                  </a:lnTo>
                  <a:lnTo>
                    <a:pt x="140" y="488"/>
                  </a:lnTo>
                  <a:lnTo>
                    <a:pt x="131" y="471"/>
                  </a:lnTo>
                  <a:lnTo>
                    <a:pt x="121" y="456"/>
                  </a:lnTo>
                  <a:lnTo>
                    <a:pt x="108" y="439"/>
                  </a:lnTo>
                  <a:lnTo>
                    <a:pt x="97" y="422"/>
                  </a:lnTo>
                  <a:lnTo>
                    <a:pt x="85" y="406"/>
                  </a:lnTo>
                  <a:lnTo>
                    <a:pt x="76" y="388"/>
                  </a:lnTo>
                  <a:lnTo>
                    <a:pt x="70" y="370"/>
                  </a:lnTo>
                  <a:lnTo>
                    <a:pt x="75" y="376"/>
                  </a:lnTo>
                  <a:lnTo>
                    <a:pt x="81" y="383"/>
                  </a:lnTo>
                  <a:lnTo>
                    <a:pt x="88" y="386"/>
                  </a:lnTo>
                  <a:lnTo>
                    <a:pt x="95" y="390"/>
                  </a:lnTo>
                  <a:lnTo>
                    <a:pt x="103" y="393"/>
                  </a:lnTo>
                  <a:lnTo>
                    <a:pt x="111" y="395"/>
                  </a:lnTo>
                  <a:lnTo>
                    <a:pt x="117" y="398"/>
                  </a:lnTo>
                  <a:lnTo>
                    <a:pt x="124" y="401"/>
                  </a:lnTo>
                  <a:lnTo>
                    <a:pt x="116" y="363"/>
                  </a:lnTo>
                  <a:lnTo>
                    <a:pt x="111" y="326"/>
                  </a:lnTo>
                  <a:lnTo>
                    <a:pt x="110" y="286"/>
                  </a:lnTo>
                  <a:lnTo>
                    <a:pt x="115" y="241"/>
                  </a:lnTo>
                  <a:lnTo>
                    <a:pt x="144" y="272"/>
                  </a:lnTo>
                  <a:lnTo>
                    <a:pt x="148" y="252"/>
                  </a:lnTo>
                  <a:lnTo>
                    <a:pt x="152" y="232"/>
                  </a:lnTo>
                  <a:lnTo>
                    <a:pt x="156" y="212"/>
                  </a:lnTo>
                  <a:lnTo>
                    <a:pt x="162" y="191"/>
                  </a:lnTo>
                  <a:lnTo>
                    <a:pt x="169" y="172"/>
                  </a:lnTo>
                  <a:lnTo>
                    <a:pt x="176" y="153"/>
                  </a:lnTo>
                  <a:lnTo>
                    <a:pt x="185" y="132"/>
                  </a:lnTo>
                  <a:lnTo>
                    <a:pt x="196" y="114"/>
                  </a:lnTo>
                  <a:lnTo>
                    <a:pt x="220" y="235"/>
                  </a:lnTo>
                  <a:lnTo>
                    <a:pt x="261" y="190"/>
                  </a:lnTo>
                  <a:lnTo>
                    <a:pt x="265" y="212"/>
                  </a:lnTo>
                  <a:lnTo>
                    <a:pt x="269" y="239"/>
                  </a:lnTo>
                  <a:lnTo>
                    <a:pt x="273" y="259"/>
                  </a:lnTo>
                  <a:lnTo>
                    <a:pt x="273" y="263"/>
                  </a:lnTo>
                  <a:lnTo>
                    <a:pt x="284" y="252"/>
                  </a:lnTo>
                  <a:lnTo>
                    <a:pt x="293" y="236"/>
                  </a:lnTo>
                  <a:lnTo>
                    <a:pt x="298" y="218"/>
                  </a:lnTo>
                  <a:lnTo>
                    <a:pt x="302" y="200"/>
                  </a:lnTo>
                  <a:lnTo>
                    <a:pt x="305" y="180"/>
                  </a:lnTo>
                  <a:lnTo>
                    <a:pt x="309" y="161"/>
                  </a:lnTo>
                  <a:lnTo>
                    <a:pt x="314" y="140"/>
                  </a:lnTo>
                  <a:lnTo>
                    <a:pt x="321" y="121"/>
                  </a:lnTo>
                  <a:lnTo>
                    <a:pt x="351" y="154"/>
                  </a:lnTo>
                  <a:lnTo>
                    <a:pt x="389" y="95"/>
                  </a:lnTo>
                  <a:lnTo>
                    <a:pt x="388" y="114"/>
                  </a:lnTo>
                  <a:lnTo>
                    <a:pt x="388" y="131"/>
                  </a:lnTo>
                  <a:lnTo>
                    <a:pt x="389" y="148"/>
                  </a:lnTo>
                  <a:lnTo>
                    <a:pt x="392" y="162"/>
                  </a:lnTo>
                  <a:lnTo>
                    <a:pt x="396" y="175"/>
                  </a:lnTo>
                  <a:lnTo>
                    <a:pt x="402" y="188"/>
                  </a:lnTo>
                  <a:lnTo>
                    <a:pt x="413" y="200"/>
                  </a:lnTo>
                  <a:lnTo>
                    <a:pt x="424" y="211"/>
                  </a:lnTo>
                  <a:lnTo>
                    <a:pt x="490" y="63"/>
                  </a:lnTo>
                  <a:lnTo>
                    <a:pt x="501" y="102"/>
                  </a:lnTo>
                  <a:lnTo>
                    <a:pt x="515" y="86"/>
                  </a:lnTo>
                  <a:lnTo>
                    <a:pt x="528" y="72"/>
                  </a:lnTo>
                  <a:lnTo>
                    <a:pt x="538" y="58"/>
                  </a:lnTo>
                  <a:lnTo>
                    <a:pt x="547" y="45"/>
                  </a:lnTo>
                  <a:lnTo>
                    <a:pt x="554" y="32"/>
                  </a:lnTo>
                  <a:lnTo>
                    <a:pt x="559" y="21"/>
                  </a:lnTo>
                  <a:lnTo>
                    <a:pt x="563" y="10"/>
                  </a:lnTo>
                  <a:lnTo>
                    <a:pt x="565" y="0"/>
                  </a:lnTo>
                  <a:lnTo>
                    <a:pt x="573" y="25"/>
                  </a:lnTo>
                  <a:lnTo>
                    <a:pt x="574" y="59"/>
                  </a:lnTo>
                  <a:lnTo>
                    <a:pt x="574" y="94"/>
                  </a:lnTo>
                  <a:lnTo>
                    <a:pt x="574" y="117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vi-VN" sz="2400"/>
            </a:p>
          </p:txBody>
        </p:sp>
        <p:sp>
          <p:nvSpPr>
            <p:cNvPr id="15382" name="Freeform 12"/>
            <p:cNvSpPr/>
            <p:nvPr/>
          </p:nvSpPr>
          <p:spPr bwMode="auto">
            <a:xfrm>
              <a:off x="3216" y="2880"/>
              <a:ext cx="550" cy="516"/>
            </a:xfrm>
            <a:custGeom>
              <a:avLst/>
              <a:gdLst>
                <a:gd name="T0" fmla="*/ 484 w 550"/>
                <a:gd name="T1" fmla="*/ 40 h 516"/>
                <a:gd name="T2" fmla="*/ 458 w 550"/>
                <a:gd name="T3" fmla="*/ 93 h 516"/>
                <a:gd name="T4" fmla="*/ 423 w 550"/>
                <a:gd name="T5" fmla="*/ 144 h 516"/>
                <a:gd name="T6" fmla="*/ 520 w 550"/>
                <a:gd name="T7" fmla="*/ 108 h 516"/>
                <a:gd name="T8" fmla="*/ 475 w 550"/>
                <a:gd name="T9" fmla="*/ 130 h 516"/>
                <a:gd name="T10" fmla="*/ 433 w 550"/>
                <a:gd name="T11" fmla="*/ 153 h 516"/>
                <a:gd name="T12" fmla="*/ 397 w 550"/>
                <a:gd name="T13" fmla="*/ 181 h 516"/>
                <a:gd name="T14" fmla="*/ 367 w 550"/>
                <a:gd name="T15" fmla="*/ 217 h 516"/>
                <a:gd name="T16" fmla="*/ 351 w 550"/>
                <a:gd name="T17" fmla="*/ 250 h 516"/>
                <a:gd name="T18" fmla="*/ 347 w 550"/>
                <a:gd name="T19" fmla="*/ 262 h 516"/>
                <a:gd name="T20" fmla="*/ 370 w 550"/>
                <a:gd name="T21" fmla="*/ 253 h 516"/>
                <a:gd name="T22" fmla="*/ 396 w 550"/>
                <a:gd name="T23" fmla="*/ 244 h 516"/>
                <a:gd name="T24" fmla="*/ 421 w 550"/>
                <a:gd name="T25" fmla="*/ 236 h 516"/>
                <a:gd name="T26" fmla="*/ 447 w 550"/>
                <a:gd name="T27" fmla="*/ 231 h 516"/>
                <a:gd name="T28" fmla="*/ 474 w 550"/>
                <a:gd name="T29" fmla="*/ 227 h 516"/>
                <a:gd name="T30" fmla="*/ 458 w 550"/>
                <a:gd name="T31" fmla="*/ 232 h 516"/>
                <a:gd name="T32" fmla="*/ 421 w 550"/>
                <a:gd name="T33" fmla="*/ 241 h 516"/>
                <a:gd name="T34" fmla="*/ 387 w 550"/>
                <a:gd name="T35" fmla="*/ 256 h 516"/>
                <a:gd name="T36" fmla="*/ 354 w 550"/>
                <a:gd name="T37" fmla="*/ 272 h 516"/>
                <a:gd name="T38" fmla="*/ 326 w 550"/>
                <a:gd name="T39" fmla="*/ 294 h 516"/>
                <a:gd name="T40" fmla="*/ 310 w 550"/>
                <a:gd name="T41" fmla="*/ 312 h 516"/>
                <a:gd name="T42" fmla="*/ 297 w 550"/>
                <a:gd name="T43" fmla="*/ 330 h 516"/>
                <a:gd name="T44" fmla="*/ 285 w 550"/>
                <a:gd name="T45" fmla="*/ 353 h 516"/>
                <a:gd name="T46" fmla="*/ 312 w 550"/>
                <a:gd name="T47" fmla="*/ 356 h 516"/>
                <a:gd name="T48" fmla="*/ 357 w 550"/>
                <a:gd name="T49" fmla="*/ 356 h 516"/>
                <a:gd name="T50" fmla="*/ 405 w 550"/>
                <a:gd name="T51" fmla="*/ 356 h 516"/>
                <a:gd name="T52" fmla="*/ 451 w 550"/>
                <a:gd name="T53" fmla="*/ 363 h 516"/>
                <a:gd name="T54" fmla="*/ 493 w 550"/>
                <a:gd name="T55" fmla="*/ 379 h 516"/>
                <a:gd name="T56" fmla="*/ 506 w 550"/>
                <a:gd name="T57" fmla="*/ 389 h 516"/>
                <a:gd name="T58" fmla="*/ 469 w 550"/>
                <a:gd name="T59" fmla="*/ 371 h 516"/>
                <a:gd name="T60" fmla="*/ 426 w 550"/>
                <a:gd name="T61" fmla="*/ 362 h 516"/>
                <a:gd name="T62" fmla="*/ 379 w 550"/>
                <a:gd name="T63" fmla="*/ 362 h 516"/>
                <a:gd name="T64" fmla="*/ 326 w 550"/>
                <a:gd name="T65" fmla="*/ 366 h 516"/>
                <a:gd name="T66" fmla="*/ 268 w 550"/>
                <a:gd name="T67" fmla="*/ 375 h 516"/>
                <a:gd name="T68" fmla="*/ 222 w 550"/>
                <a:gd name="T69" fmla="*/ 425 h 516"/>
                <a:gd name="T70" fmla="*/ 171 w 550"/>
                <a:gd name="T71" fmla="*/ 465 h 516"/>
                <a:gd name="T72" fmla="*/ 120 w 550"/>
                <a:gd name="T73" fmla="*/ 493 h 516"/>
                <a:gd name="T74" fmla="*/ 69 w 550"/>
                <a:gd name="T75" fmla="*/ 510 h 516"/>
                <a:gd name="T76" fmla="*/ 26 w 550"/>
                <a:gd name="T77" fmla="*/ 516 h 516"/>
                <a:gd name="T78" fmla="*/ 22 w 550"/>
                <a:gd name="T79" fmla="*/ 490 h 516"/>
                <a:gd name="T80" fmla="*/ 80 w 550"/>
                <a:gd name="T81" fmla="*/ 487 h 516"/>
                <a:gd name="T82" fmla="*/ 127 w 550"/>
                <a:gd name="T83" fmla="*/ 472 h 516"/>
                <a:gd name="T84" fmla="*/ 168 w 550"/>
                <a:gd name="T85" fmla="*/ 452 h 516"/>
                <a:gd name="T86" fmla="*/ 204 w 550"/>
                <a:gd name="T87" fmla="*/ 425 h 516"/>
                <a:gd name="T88" fmla="*/ 238 w 550"/>
                <a:gd name="T89" fmla="*/ 393 h 516"/>
                <a:gd name="T90" fmla="*/ 227 w 550"/>
                <a:gd name="T91" fmla="*/ 357 h 516"/>
                <a:gd name="T92" fmla="*/ 206 w 550"/>
                <a:gd name="T93" fmla="*/ 329 h 516"/>
                <a:gd name="T94" fmla="*/ 177 w 550"/>
                <a:gd name="T95" fmla="*/ 307 h 516"/>
                <a:gd name="T96" fmla="*/ 157 w 550"/>
                <a:gd name="T97" fmla="*/ 289 h 516"/>
                <a:gd name="T98" fmla="*/ 188 w 550"/>
                <a:gd name="T99" fmla="*/ 171 h 516"/>
                <a:gd name="T100" fmla="*/ 213 w 550"/>
                <a:gd name="T101" fmla="*/ 257 h 516"/>
                <a:gd name="T102" fmla="*/ 239 w 550"/>
                <a:gd name="T103" fmla="*/ 343 h 516"/>
                <a:gd name="T104" fmla="*/ 270 w 550"/>
                <a:gd name="T105" fmla="*/ 344 h 516"/>
                <a:gd name="T106" fmla="*/ 299 w 550"/>
                <a:gd name="T107" fmla="*/ 300 h 516"/>
                <a:gd name="T108" fmla="*/ 329 w 550"/>
                <a:gd name="T109" fmla="*/ 253 h 516"/>
                <a:gd name="T110" fmla="*/ 351 w 550"/>
                <a:gd name="T111" fmla="*/ 117 h 516"/>
                <a:gd name="T112" fmla="*/ 354 w 550"/>
                <a:gd name="T113" fmla="*/ 152 h 516"/>
                <a:gd name="T114" fmla="*/ 358 w 550"/>
                <a:gd name="T115" fmla="*/ 212 h 516"/>
                <a:gd name="T116" fmla="*/ 392 w 550"/>
                <a:gd name="T117" fmla="*/ 163 h 516"/>
                <a:gd name="T118" fmla="*/ 421 w 550"/>
                <a:gd name="T119" fmla="*/ 125 h 516"/>
                <a:gd name="T120" fmla="*/ 448 w 550"/>
                <a:gd name="T121" fmla="*/ 89 h 516"/>
                <a:gd name="T122" fmla="*/ 474 w 550"/>
                <a:gd name="T123" fmla="*/ 50 h 516"/>
                <a:gd name="T124" fmla="*/ 496 w 550"/>
                <a:gd name="T125" fmla="*/ 0 h 51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550"/>
                <a:gd name="T190" fmla="*/ 0 h 516"/>
                <a:gd name="T191" fmla="*/ 550 w 550"/>
                <a:gd name="T192" fmla="*/ 516 h 51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550" h="516">
                  <a:moveTo>
                    <a:pt x="496" y="0"/>
                  </a:moveTo>
                  <a:lnTo>
                    <a:pt x="491" y="21"/>
                  </a:lnTo>
                  <a:lnTo>
                    <a:pt x="484" y="40"/>
                  </a:lnTo>
                  <a:lnTo>
                    <a:pt x="478" y="58"/>
                  </a:lnTo>
                  <a:lnTo>
                    <a:pt x="469" y="76"/>
                  </a:lnTo>
                  <a:lnTo>
                    <a:pt x="458" y="93"/>
                  </a:lnTo>
                  <a:lnTo>
                    <a:pt x="447" y="111"/>
                  </a:lnTo>
                  <a:lnTo>
                    <a:pt x="435" y="127"/>
                  </a:lnTo>
                  <a:lnTo>
                    <a:pt x="423" y="144"/>
                  </a:lnTo>
                  <a:lnTo>
                    <a:pt x="550" y="94"/>
                  </a:lnTo>
                  <a:lnTo>
                    <a:pt x="534" y="100"/>
                  </a:lnTo>
                  <a:lnTo>
                    <a:pt x="520" y="108"/>
                  </a:lnTo>
                  <a:lnTo>
                    <a:pt x="505" y="114"/>
                  </a:lnTo>
                  <a:lnTo>
                    <a:pt x="489" y="122"/>
                  </a:lnTo>
                  <a:lnTo>
                    <a:pt x="475" y="130"/>
                  </a:lnTo>
                  <a:lnTo>
                    <a:pt x="461" y="137"/>
                  </a:lnTo>
                  <a:lnTo>
                    <a:pt x="447" y="145"/>
                  </a:lnTo>
                  <a:lnTo>
                    <a:pt x="433" y="153"/>
                  </a:lnTo>
                  <a:lnTo>
                    <a:pt x="420" y="162"/>
                  </a:lnTo>
                  <a:lnTo>
                    <a:pt x="407" y="171"/>
                  </a:lnTo>
                  <a:lnTo>
                    <a:pt x="397" y="181"/>
                  </a:lnTo>
                  <a:lnTo>
                    <a:pt x="385" y="193"/>
                  </a:lnTo>
                  <a:lnTo>
                    <a:pt x="376" y="204"/>
                  </a:lnTo>
                  <a:lnTo>
                    <a:pt x="367" y="217"/>
                  </a:lnTo>
                  <a:lnTo>
                    <a:pt x="360" y="231"/>
                  </a:lnTo>
                  <a:lnTo>
                    <a:pt x="354" y="247"/>
                  </a:lnTo>
                  <a:lnTo>
                    <a:pt x="351" y="250"/>
                  </a:lnTo>
                  <a:lnTo>
                    <a:pt x="349" y="254"/>
                  </a:lnTo>
                  <a:lnTo>
                    <a:pt x="347" y="258"/>
                  </a:lnTo>
                  <a:lnTo>
                    <a:pt x="347" y="262"/>
                  </a:lnTo>
                  <a:lnTo>
                    <a:pt x="354" y="258"/>
                  </a:lnTo>
                  <a:lnTo>
                    <a:pt x="362" y="256"/>
                  </a:lnTo>
                  <a:lnTo>
                    <a:pt x="370" y="253"/>
                  </a:lnTo>
                  <a:lnTo>
                    <a:pt x="379" y="249"/>
                  </a:lnTo>
                  <a:lnTo>
                    <a:pt x="387" y="247"/>
                  </a:lnTo>
                  <a:lnTo>
                    <a:pt x="396" y="244"/>
                  </a:lnTo>
                  <a:lnTo>
                    <a:pt x="403" y="241"/>
                  </a:lnTo>
                  <a:lnTo>
                    <a:pt x="412" y="239"/>
                  </a:lnTo>
                  <a:lnTo>
                    <a:pt x="421" y="236"/>
                  </a:lnTo>
                  <a:lnTo>
                    <a:pt x="430" y="235"/>
                  </a:lnTo>
                  <a:lnTo>
                    <a:pt x="439" y="232"/>
                  </a:lnTo>
                  <a:lnTo>
                    <a:pt x="447" y="231"/>
                  </a:lnTo>
                  <a:lnTo>
                    <a:pt x="456" y="230"/>
                  </a:lnTo>
                  <a:lnTo>
                    <a:pt x="465" y="229"/>
                  </a:lnTo>
                  <a:lnTo>
                    <a:pt x="474" y="227"/>
                  </a:lnTo>
                  <a:lnTo>
                    <a:pt x="482" y="227"/>
                  </a:lnTo>
                  <a:lnTo>
                    <a:pt x="470" y="230"/>
                  </a:lnTo>
                  <a:lnTo>
                    <a:pt x="458" y="232"/>
                  </a:lnTo>
                  <a:lnTo>
                    <a:pt x="446" y="235"/>
                  </a:lnTo>
                  <a:lnTo>
                    <a:pt x="434" y="239"/>
                  </a:lnTo>
                  <a:lnTo>
                    <a:pt x="421" y="241"/>
                  </a:lnTo>
                  <a:lnTo>
                    <a:pt x="410" y="247"/>
                  </a:lnTo>
                  <a:lnTo>
                    <a:pt x="398" y="250"/>
                  </a:lnTo>
                  <a:lnTo>
                    <a:pt x="387" y="256"/>
                  </a:lnTo>
                  <a:lnTo>
                    <a:pt x="375" y="261"/>
                  </a:lnTo>
                  <a:lnTo>
                    <a:pt x="365" y="266"/>
                  </a:lnTo>
                  <a:lnTo>
                    <a:pt x="354" y="272"/>
                  </a:lnTo>
                  <a:lnTo>
                    <a:pt x="344" y="279"/>
                  </a:lnTo>
                  <a:lnTo>
                    <a:pt x="335" y="286"/>
                  </a:lnTo>
                  <a:lnTo>
                    <a:pt x="326" y="294"/>
                  </a:lnTo>
                  <a:lnTo>
                    <a:pt x="317" y="302"/>
                  </a:lnTo>
                  <a:lnTo>
                    <a:pt x="310" y="311"/>
                  </a:lnTo>
                  <a:lnTo>
                    <a:pt x="310" y="312"/>
                  </a:lnTo>
                  <a:lnTo>
                    <a:pt x="306" y="316"/>
                  </a:lnTo>
                  <a:lnTo>
                    <a:pt x="302" y="322"/>
                  </a:lnTo>
                  <a:lnTo>
                    <a:pt x="297" y="330"/>
                  </a:lnTo>
                  <a:lnTo>
                    <a:pt x="292" y="339"/>
                  </a:lnTo>
                  <a:lnTo>
                    <a:pt x="288" y="347"/>
                  </a:lnTo>
                  <a:lnTo>
                    <a:pt x="285" y="353"/>
                  </a:lnTo>
                  <a:lnTo>
                    <a:pt x="285" y="356"/>
                  </a:lnTo>
                  <a:lnTo>
                    <a:pt x="298" y="356"/>
                  </a:lnTo>
                  <a:lnTo>
                    <a:pt x="312" y="356"/>
                  </a:lnTo>
                  <a:lnTo>
                    <a:pt x="326" y="356"/>
                  </a:lnTo>
                  <a:lnTo>
                    <a:pt x="342" y="356"/>
                  </a:lnTo>
                  <a:lnTo>
                    <a:pt x="357" y="356"/>
                  </a:lnTo>
                  <a:lnTo>
                    <a:pt x="372" y="356"/>
                  </a:lnTo>
                  <a:lnTo>
                    <a:pt x="389" y="356"/>
                  </a:lnTo>
                  <a:lnTo>
                    <a:pt x="405" y="356"/>
                  </a:lnTo>
                  <a:lnTo>
                    <a:pt x="420" y="358"/>
                  </a:lnTo>
                  <a:lnTo>
                    <a:pt x="435" y="359"/>
                  </a:lnTo>
                  <a:lnTo>
                    <a:pt x="451" y="363"/>
                  </a:lnTo>
                  <a:lnTo>
                    <a:pt x="465" y="367"/>
                  </a:lnTo>
                  <a:lnTo>
                    <a:pt x="479" y="372"/>
                  </a:lnTo>
                  <a:lnTo>
                    <a:pt x="493" y="379"/>
                  </a:lnTo>
                  <a:lnTo>
                    <a:pt x="506" y="388"/>
                  </a:lnTo>
                  <a:lnTo>
                    <a:pt x="518" y="398"/>
                  </a:lnTo>
                  <a:lnTo>
                    <a:pt x="506" y="389"/>
                  </a:lnTo>
                  <a:lnTo>
                    <a:pt x="493" y="381"/>
                  </a:lnTo>
                  <a:lnTo>
                    <a:pt x="482" y="376"/>
                  </a:lnTo>
                  <a:lnTo>
                    <a:pt x="469" y="371"/>
                  </a:lnTo>
                  <a:lnTo>
                    <a:pt x="455" y="367"/>
                  </a:lnTo>
                  <a:lnTo>
                    <a:pt x="440" y="365"/>
                  </a:lnTo>
                  <a:lnTo>
                    <a:pt x="426" y="362"/>
                  </a:lnTo>
                  <a:lnTo>
                    <a:pt x="411" y="362"/>
                  </a:lnTo>
                  <a:lnTo>
                    <a:pt x="394" y="361"/>
                  </a:lnTo>
                  <a:lnTo>
                    <a:pt x="379" y="362"/>
                  </a:lnTo>
                  <a:lnTo>
                    <a:pt x="362" y="363"/>
                  </a:lnTo>
                  <a:lnTo>
                    <a:pt x="344" y="365"/>
                  </a:lnTo>
                  <a:lnTo>
                    <a:pt x="326" y="366"/>
                  </a:lnTo>
                  <a:lnTo>
                    <a:pt x="308" y="368"/>
                  </a:lnTo>
                  <a:lnTo>
                    <a:pt x="289" y="372"/>
                  </a:lnTo>
                  <a:lnTo>
                    <a:pt x="268" y="375"/>
                  </a:lnTo>
                  <a:lnTo>
                    <a:pt x="254" y="393"/>
                  </a:lnTo>
                  <a:lnTo>
                    <a:pt x="239" y="410"/>
                  </a:lnTo>
                  <a:lnTo>
                    <a:pt x="222" y="425"/>
                  </a:lnTo>
                  <a:lnTo>
                    <a:pt x="206" y="439"/>
                  </a:lnTo>
                  <a:lnTo>
                    <a:pt x="189" y="452"/>
                  </a:lnTo>
                  <a:lnTo>
                    <a:pt x="171" y="465"/>
                  </a:lnTo>
                  <a:lnTo>
                    <a:pt x="154" y="475"/>
                  </a:lnTo>
                  <a:lnTo>
                    <a:pt x="136" y="484"/>
                  </a:lnTo>
                  <a:lnTo>
                    <a:pt x="120" y="493"/>
                  </a:lnTo>
                  <a:lnTo>
                    <a:pt x="102" y="499"/>
                  </a:lnTo>
                  <a:lnTo>
                    <a:pt x="86" y="506"/>
                  </a:lnTo>
                  <a:lnTo>
                    <a:pt x="69" y="510"/>
                  </a:lnTo>
                  <a:lnTo>
                    <a:pt x="54" y="513"/>
                  </a:lnTo>
                  <a:lnTo>
                    <a:pt x="40" y="515"/>
                  </a:lnTo>
                  <a:lnTo>
                    <a:pt x="26" y="516"/>
                  </a:lnTo>
                  <a:lnTo>
                    <a:pt x="13" y="516"/>
                  </a:lnTo>
                  <a:lnTo>
                    <a:pt x="0" y="490"/>
                  </a:lnTo>
                  <a:lnTo>
                    <a:pt x="22" y="490"/>
                  </a:lnTo>
                  <a:lnTo>
                    <a:pt x="43" y="490"/>
                  </a:lnTo>
                  <a:lnTo>
                    <a:pt x="62" y="489"/>
                  </a:lnTo>
                  <a:lnTo>
                    <a:pt x="80" y="487"/>
                  </a:lnTo>
                  <a:lnTo>
                    <a:pt x="96" y="483"/>
                  </a:lnTo>
                  <a:lnTo>
                    <a:pt x="113" y="479"/>
                  </a:lnTo>
                  <a:lnTo>
                    <a:pt x="127" y="472"/>
                  </a:lnTo>
                  <a:lnTo>
                    <a:pt x="141" y="467"/>
                  </a:lnTo>
                  <a:lnTo>
                    <a:pt x="155" y="460"/>
                  </a:lnTo>
                  <a:lnTo>
                    <a:pt x="168" y="452"/>
                  </a:lnTo>
                  <a:lnTo>
                    <a:pt x="181" y="444"/>
                  </a:lnTo>
                  <a:lnTo>
                    <a:pt x="193" y="435"/>
                  </a:lnTo>
                  <a:lnTo>
                    <a:pt x="204" y="425"/>
                  </a:lnTo>
                  <a:lnTo>
                    <a:pt x="216" y="415"/>
                  </a:lnTo>
                  <a:lnTo>
                    <a:pt x="227" y="404"/>
                  </a:lnTo>
                  <a:lnTo>
                    <a:pt x="238" y="393"/>
                  </a:lnTo>
                  <a:lnTo>
                    <a:pt x="236" y="380"/>
                  </a:lnTo>
                  <a:lnTo>
                    <a:pt x="233" y="368"/>
                  </a:lnTo>
                  <a:lnTo>
                    <a:pt x="227" y="357"/>
                  </a:lnTo>
                  <a:lnTo>
                    <a:pt x="221" y="347"/>
                  </a:lnTo>
                  <a:lnTo>
                    <a:pt x="213" y="338"/>
                  </a:lnTo>
                  <a:lnTo>
                    <a:pt x="206" y="329"/>
                  </a:lnTo>
                  <a:lnTo>
                    <a:pt x="195" y="320"/>
                  </a:lnTo>
                  <a:lnTo>
                    <a:pt x="185" y="312"/>
                  </a:lnTo>
                  <a:lnTo>
                    <a:pt x="177" y="307"/>
                  </a:lnTo>
                  <a:lnTo>
                    <a:pt x="171" y="302"/>
                  </a:lnTo>
                  <a:lnTo>
                    <a:pt x="163" y="295"/>
                  </a:lnTo>
                  <a:lnTo>
                    <a:pt x="157" y="289"/>
                  </a:lnTo>
                  <a:lnTo>
                    <a:pt x="217" y="322"/>
                  </a:lnTo>
                  <a:lnTo>
                    <a:pt x="179" y="143"/>
                  </a:lnTo>
                  <a:lnTo>
                    <a:pt x="188" y="171"/>
                  </a:lnTo>
                  <a:lnTo>
                    <a:pt x="195" y="200"/>
                  </a:lnTo>
                  <a:lnTo>
                    <a:pt x="204" y="229"/>
                  </a:lnTo>
                  <a:lnTo>
                    <a:pt x="213" y="257"/>
                  </a:lnTo>
                  <a:lnTo>
                    <a:pt x="222" y="285"/>
                  </a:lnTo>
                  <a:lnTo>
                    <a:pt x="230" y="315"/>
                  </a:lnTo>
                  <a:lnTo>
                    <a:pt x="239" y="343"/>
                  </a:lnTo>
                  <a:lnTo>
                    <a:pt x="248" y="371"/>
                  </a:lnTo>
                  <a:lnTo>
                    <a:pt x="258" y="358"/>
                  </a:lnTo>
                  <a:lnTo>
                    <a:pt x="270" y="344"/>
                  </a:lnTo>
                  <a:lnTo>
                    <a:pt x="280" y="330"/>
                  </a:lnTo>
                  <a:lnTo>
                    <a:pt x="289" y="316"/>
                  </a:lnTo>
                  <a:lnTo>
                    <a:pt x="299" y="300"/>
                  </a:lnTo>
                  <a:lnTo>
                    <a:pt x="310" y="285"/>
                  </a:lnTo>
                  <a:lnTo>
                    <a:pt x="319" y="268"/>
                  </a:lnTo>
                  <a:lnTo>
                    <a:pt x="329" y="253"/>
                  </a:lnTo>
                  <a:lnTo>
                    <a:pt x="339" y="208"/>
                  </a:lnTo>
                  <a:lnTo>
                    <a:pt x="348" y="162"/>
                  </a:lnTo>
                  <a:lnTo>
                    <a:pt x="351" y="117"/>
                  </a:lnTo>
                  <a:lnTo>
                    <a:pt x="347" y="73"/>
                  </a:lnTo>
                  <a:lnTo>
                    <a:pt x="353" y="112"/>
                  </a:lnTo>
                  <a:lnTo>
                    <a:pt x="354" y="152"/>
                  </a:lnTo>
                  <a:lnTo>
                    <a:pt x="353" y="190"/>
                  </a:lnTo>
                  <a:lnTo>
                    <a:pt x="348" y="231"/>
                  </a:lnTo>
                  <a:lnTo>
                    <a:pt x="358" y="212"/>
                  </a:lnTo>
                  <a:lnTo>
                    <a:pt x="370" y="194"/>
                  </a:lnTo>
                  <a:lnTo>
                    <a:pt x="380" y="179"/>
                  </a:lnTo>
                  <a:lnTo>
                    <a:pt x="392" y="163"/>
                  </a:lnTo>
                  <a:lnTo>
                    <a:pt x="402" y="150"/>
                  </a:lnTo>
                  <a:lnTo>
                    <a:pt x="412" y="137"/>
                  </a:lnTo>
                  <a:lnTo>
                    <a:pt x="421" y="125"/>
                  </a:lnTo>
                  <a:lnTo>
                    <a:pt x="430" y="113"/>
                  </a:lnTo>
                  <a:lnTo>
                    <a:pt x="439" y="102"/>
                  </a:lnTo>
                  <a:lnTo>
                    <a:pt x="448" y="89"/>
                  </a:lnTo>
                  <a:lnTo>
                    <a:pt x="457" y="77"/>
                  </a:lnTo>
                  <a:lnTo>
                    <a:pt x="466" y="64"/>
                  </a:lnTo>
                  <a:lnTo>
                    <a:pt x="474" y="50"/>
                  </a:lnTo>
                  <a:lnTo>
                    <a:pt x="482" y="35"/>
                  </a:lnTo>
                  <a:lnTo>
                    <a:pt x="488" y="18"/>
                  </a:lnTo>
                  <a:lnTo>
                    <a:pt x="496" y="0"/>
                  </a:lnTo>
                  <a:close/>
                </a:path>
              </a:pathLst>
            </a:custGeom>
            <a:solidFill>
              <a:srgbClr val="99FF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vi-VN" sz="2400"/>
            </a:p>
          </p:txBody>
        </p:sp>
      </p:grpSp>
      <p:grpSp>
        <p:nvGrpSpPr>
          <p:cNvPr id="5" name="Group 13"/>
          <p:cNvGrpSpPr/>
          <p:nvPr/>
        </p:nvGrpSpPr>
        <p:grpSpPr bwMode="auto">
          <a:xfrm rot="4937768">
            <a:off x="2520159" y="5587209"/>
            <a:ext cx="1087437" cy="1454151"/>
            <a:chOff x="3155" y="2736"/>
            <a:chExt cx="685" cy="687"/>
          </a:xfrm>
        </p:grpSpPr>
        <p:sp>
          <p:nvSpPr>
            <p:cNvPr id="15379" name="Freeform 14"/>
            <p:cNvSpPr/>
            <p:nvPr/>
          </p:nvSpPr>
          <p:spPr bwMode="auto">
            <a:xfrm>
              <a:off x="3155" y="2736"/>
              <a:ext cx="685" cy="687"/>
            </a:xfrm>
            <a:custGeom>
              <a:avLst/>
              <a:gdLst>
                <a:gd name="T0" fmla="*/ 587 w 685"/>
                <a:gd name="T1" fmla="*/ 113 h 687"/>
                <a:gd name="T2" fmla="*/ 608 w 685"/>
                <a:gd name="T3" fmla="*/ 100 h 687"/>
                <a:gd name="T4" fmla="*/ 619 w 685"/>
                <a:gd name="T5" fmla="*/ 182 h 687"/>
                <a:gd name="T6" fmla="*/ 663 w 685"/>
                <a:gd name="T7" fmla="*/ 175 h 687"/>
                <a:gd name="T8" fmla="*/ 676 w 685"/>
                <a:gd name="T9" fmla="*/ 191 h 687"/>
                <a:gd name="T10" fmla="*/ 650 w 685"/>
                <a:gd name="T11" fmla="*/ 234 h 687"/>
                <a:gd name="T12" fmla="*/ 619 w 685"/>
                <a:gd name="T13" fmla="*/ 271 h 687"/>
                <a:gd name="T14" fmla="*/ 582 w 685"/>
                <a:gd name="T15" fmla="*/ 304 h 687"/>
                <a:gd name="T16" fmla="*/ 561 w 685"/>
                <a:gd name="T17" fmla="*/ 316 h 687"/>
                <a:gd name="T18" fmla="*/ 588 w 685"/>
                <a:gd name="T19" fmla="*/ 329 h 687"/>
                <a:gd name="T20" fmla="*/ 630 w 685"/>
                <a:gd name="T21" fmla="*/ 348 h 687"/>
                <a:gd name="T22" fmla="*/ 662 w 685"/>
                <a:gd name="T23" fmla="*/ 360 h 687"/>
                <a:gd name="T24" fmla="*/ 654 w 685"/>
                <a:gd name="T25" fmla="*/ 374 h 687"/>
                <a:gd name="T26" fmla="*/ 627 w 685"/>
                <a:gd name="T27" fmla="*/ 403 h 687"/>
                <a:gd name="T28" fmla="*/ 596 w 685"/>
                <a:gd name="T29" fmla="*/ 426 h 687"/>
                <a:gd name="T30" fmla="*/ 561 w 685"/>
                <a:gd name="T31" fmla="*/ 445 h 687"/>
                <a:gd name="T32" fmla="*/ 555 w 685"/>
                <a:gd name="T33" fmla="*/ 462 h 687"/>
                <a:gd name="T34" fmla="*/ 583 w 685"/>
                <a:gd name="T35" fmla="*/ 474 h 687"/>
                <a:gd name="T36" fmla="*/ 596 w 685"/>
                <a:gd name="T37" fmla="*/ 484 h 687"/>
                <a:gd name="T38" fmla="*/ 561 w 685"/>
                <a:gd name="T39" fmla="*/ 497 h 687"/>
                <a:gd name="T40" fmla="*/ 578 w 685"/>
                <a:gd name="T41" fmla="*/ 522 h 687"/>
                <a:gd name="T42" fmla="*/ 615 w 685"/>
                <a:gd name="T43" fmla="*/ 573 h 687"/>
                <a:gd name="T44" fmla="*/ 612 w 685"/>
                <a:gd name="T45" fmla="*/ 601 h 687"/>
                <a:gd name="T46" fmla="*/ 555 w 685"/>
                <a:gd name="T47" fmla="*/ 619 h 687"/>
                <a:gd name="T48" fmla="*/ 500 w 685"/>
                <a:gd name="T49" fmla="*/ 637 h 687"/>
                <a:gd name="T50" fmla="*/ 442 w 685"/>
                <a:gd name="T51" fmla="*/ 641 h 687"/>
                <a:gd name="T52" fmla="*/ 407 w 685"/>
                <a:gd name="T53" fmla="*/ 634 h 687"/>
                <a:gd name="T54" fmla="*/ 392 w 685"/>
                <a:gd name="T55" fmla="*/ 665 h 687"/>
                <a:gd name="T56" fmla="*/ 355 w 685"/>
                <a:gd name="T57" fmla="*/ 638 h 687"/>
                <a:gd name="T58" fmla="*/ 314 w 685"/>
                <a:gd name="T59" fmla="*/ 617 h 687"/>
                <a:gd name="T60" fmla="*/ 268 w 685"/>
                <a:gd name="T61" fmla="*/ 603 h 687"/>
                <a:gd name="T62" fmla="*/ 247 w 685"/>
                <a:gd name="T63" fmla="*/ 598 h 687"/>
                <a:gd name="T64" fmla="*/ 223 w 685"/>
                <a:gd name="T65" fmla="*/ 612 h 687"/>
                <a:gd name="T66" fmla="*/ 176 w 685"/>
                <a:gd name="T67" fmla="*/ 643 h 687"/>
                <a:gd name="T68" fmla="*/ 113 w 685"/>
                <a:gd name="T69" fmla="*/ 671 h 687"/>
                <a:gd name="T70" fmla="*/ 44 w 685"/>
                <a:gd name="T71" fmla="*/ 684 h 687"/>
                <a:gd name="T72" fmla="*/ 26 w 685"/>
                <a:gd name="T73" fmla="*/ 635 h 687"/>
                <a:gd name="T74" fmla="*/ 81 w 685"/>
                <a:gd name="T75" fmla="*/ 633 h 687"/>
                <a:gd name="T76" fmla="*/ 137 w 685"/>
                <a:gd name="T77" fmla="*/ 621 h 687"/>
                <a:gd name="T78" fmla="*/ 187 w 685"/>
                <a:gd name="T79" fmla="*/ 599 h 687"/>
                <a:gd name="T80" fmla="*/ 193 w 685"/>
                <a:gd name="T81" fmla="*/ 570 h 687"/>
                <a:gd name="T82" fmla="*/ 165 w 685"/>
                <a:gd name="T83" fmla="*/ 546 h 687"/>
                <a:gd name="T84" fmla="*/ 133 w 685"/>
                <a:gd name="T85" fmla="*/ 526 h 687"/>
                <a:gd name="T86" fmla="*/ 97 w 685"/>
                <a:gd name="T87" fmla="*/ 511 h 687"/>
                <a:gd name="T88" fmla="*/ 88 w 685"/>
                <a:gd name="T89" fmla="*/ 503 h 687"/>
                <a:gd name="T90" fmla="*/ 120 w 685"/>
                <a:gd name="T91" fmla="*/ 503 h 687"/>
                <a:gd name="T92" fmla="*/ 131 w 685"/>
                <a:gd name="T93" fmla="*/ 471 h 687"/>
                <a:gd name="T94" fmla="*/ 85 w 685"/>
                <a:gd name="T95" fmla="*/ 406 h 687"/>
                <a:gd name="T96" fmla="*/ 81 w 685"/>
                <a:gd name="T97" fmla="*/ 383 h 687"/>
                <a:gd name="T98" fmla="*/ 111 w 685"/>
                <a:gd name="T99" fmla="*/ 395 h 687"/>
                <a:gd name="T100" fmla="*/ 111 w 685"/>
                <a:gd name="T101" fmla="*/ 326 h 687"/>
                <a:gd name="T102" fmla="*/ 148 w 685"/>
                <a:gd name="T103" fmla="*/ 252 h 687"/>
                <a:gd name="T104" fmla="*/ 169 w 685"/>
                <a:gd name="T105" fmla="*/ 172 h 687"/>
                <a:gd name="T106" fmla="*/ 220 w 685"/>
                <a:gd name="T107" fmla="*/ 235 h 687"/>
                <a:gd name="T108" fmla="*/ 273 w 685"/>
                <a:gd name="T109" fmla="*/ 259 h 687"/>
                <a:gd name="T110" fmla="*/ 298 w 685"/>
                <a:gd name="T111" fmla="*/ 218 h 687"/>
                <a:gd name="T112" fmla="*/ 314 w 685"/>
                <a:gd name="T113" fmla="*/ 140 h 687"/>
                <a:gd name="T114" fmla="*/ 388 w 685"/>
                <a:gd name="T115" fmla="*/ 114 h 687"/>
                <a:gd name="T116" fmla="*/ 396 w 685"/>
                <a:gd name="T117" fmla="*/ 175 h 687"/>
                <a:gd name="T118" fmla="*/ 490 w 685"/>
                <a:gd name="T119" fmla="*/ 63 h 687"/>
                <a:gd name="T120" fmla="*/ 538 w 685"/>
                <a:gd name="T121" fmla="*/ 58 h 687"/>
                <a:gd name="T122" fmla="*/ 563 w 685"/>
                <a:gd name="T123" fmla="*/ 10 h 687"/>
                <a:gd name="T124" fmla="*/ 574 w 685"/>
                <a:gd name="T125" fmla="*/ 94 h 687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685"/>
                <a:gd name="T190" fmla="*/ 0 h 687"/>
                <a:gd name="T191" fmla="*/ 685 w 685"/>
                <a:gd name="T192" fmla="*/ 687 h 687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685" h="687">
                  <a:moveTo>
                    <a:pt x="574" y="117"/>
                  </a:moveTo>
                  <a:lnTo>
                    <a:pt x="578" y="116"/>
                  </a:lnTo>
                  <a:lnTo>
                    <a:pt x="582" y="114"/>
                  </a:lnTo>
                  <a:lnTo>
                    <a:pt x="587" y="113"/>
                  </a:lnTo>
                  <a:lnTo>
                    <a:pt x="592" y="111"/>
                  </a:lnTo>
                  <a:lnTo>
                    <a:pt x="597" y="108"/>
                  </a:lnTo>
                  <a:lnTo>
                    <a:pt x="603" y="104"/>
                  </a:lnTo>
                  <a:lnTo>
                    <a:pt x="608" y="100"/>
                  </a:lnTo>
                  <a:lnTo>
                    <a:pt x="614" y="96"/>
                  </a:lnTo>
                  <a:lnTo>
                    <a:pt x="599" y="179"/>
                  </a:lnTo>
                  <a:lnTo>
                    <a:pt x="609" y="181"/>
                  </a:lnTo>
                  <a:lnTo>
                    <a:pt x="619" y="182"/>
                  </a:lnTo>
                  <a:lnTo>
                    <a:pt x="630" y="182"/>
                  </a:lnTo>
                  <a:lnTo>
                    <a:pt x="640" y="180"/>
                  </a:lnTo>
                  <a:lnTo>
                    <a:pt x="651" y="179"/>
                  </a:lnTo>
                  <a:lnTo>
                    <a:pt x="663" y="175"/>
                  </a:lnTo>
                  <a:lnTo>
                    <a:pt x="674" y="171"/>
                  </a:lnTo>
                  <a:lnTo>
                    <a:pt x="685" y="167"/>
                  </a:lnTo>
                  <a:lnTo>
                    <a:pt x="681" y="180"/>
                  </a:lnTo>
                  <a:lnTo>
                    <a:pt x="676" y="191"/>
                  </a:lnTo>
                  <a:lnTo>
                    <a:pt x="669" y="202"/>
                  </a:lnTo>
                  <a:lnTo>
                    <a:pt x="664" y="213"/>
                  </a:lnTo>
                  <a:lnTo>
                    <a:pt x="658" y="223"/>
                  </a:lnTo>
                  <a:lnTo>
                    <a:pt x="650" y="234"/>
                  </a:lnTo>
                  <a:lnTo>
                    <a:pt x="644" y="244"/>
                  </a:lnTo>
                  <a:lnTo>
                    <a:pt x="636" y="253"/>
                  </a:lnTo>
                  <a:lnTo>
                    <a:pt x="628" y="262"/>
                  </a:lnTo>
                  <a:lnTo>
                    <a:pt x="619" y="271"/>
                  </a:lnTo>
                  <a:lnTo>
                    <a:pt x="610" y="280"/>
                  </a:lnTo>
                  <a:lnTo>
                    <a:pt x="601" y="288"/>
                  </a:lnTo>
                  <a:lnTo>
                    <a:pt x="592" y="297"/>
                  </a:lnTo>
                  <a:lnTo>
                    <a:pt x="582" y="304"/>
                  </a:lnTo>
                  <a:lnTo>
                    <a:pt x="572" y="312"/>
                  </a:lnTo>
                  <a:lnTo>
                    <a:pt x="561" y="318"/>
                  </a:lnTo>
                  <a:lnTo>
                    <a:pt x="560" y="317"/>
                  </a:lnTo>
                  <a:lnTo>
                    <a:pt x="561" y="316"/>
                  </a:lnTo>
                  <a:lnTo>
                    <a:pt x="565" y="317"/>
                  </a:lnTo>
                  <a:lnTo>
                    <a:pt x="572" y="321"/>
                  </a:lnTo>
                  <a:lnTo>
                    <a:pt x="579" y="324"/>
                  </a:lnTo>
                  <a:lnTo>
                    <a:pt x="588" y="329"/>
                  </a:lnTo>
                  <a:lnTo>
                    <a:pt x="599" y="334"/>
                  </a:lnTo>
                  <a:lnTo>
                    <a:pt x="609" y="339"/>
                  </a:lnTo>
                  <a:lnTo>
                    <a:pt x="619" y="344"/>
                  </a:lnTo>
                  <a:lnTo>
                    <a:pt x="630" y="348"/>
                  </a:lnTo>
                  <a:lnTo>
                    <a:pt x="640" y="353"/>
                  </a:lnTo>
                  <a:lnTo>
                    <a:pt x="649" y="357"/>
                  </a:lnTo>
                  <a:lnTo>
                    <a:pt x="656" y="358"/>
                  </a:lnTo>
                  <a:lnTo>
                    <a:pt x="662" y="360"/>
                  </a:lnTo>
                  <a:lnTo>
                    <a:pt x="665" y="360"/>
                  </a:lnTo>
                  <a:lnTo>
                    <a:pt x="665" y="357"/>
                  </a:lnTo>
                  <a:lnTo>
                    <a:pt x="660" y="366"/>
                  </a:lnTo>
                  <a:lnTo>
                    <a:pt x="654" y="374"/>
                  </a:lnTo>
                  <a:lnTo>
                    <a:pt x="647" y="381"/>
                  </a:lnTo>
                  <a:lnTo>
                    <a:pt x="641" y="389"/>
                  </a:lnTo>
                  <a:lnTo>
                    <a:pt x="633" y="397"/>
                  </a:lnTo>
                  <a:lnTo>
                    <a:pt x="627" y="403"/>
                  </a:lnTo>
                  <a:lnTo>
                    <a:pt x="619" y="410"/>
                  </a:lnTo>
                  <a:lnTo>
                    <a:pt x="612" y="415"/>
                  </a:lnTo>
                  <a:lnTo>
                    <a:pt x="604" y="421"/>
                  </a:lnTo>
                  <a:lnTo>
                    <a:pt x="596" y="426"/>
                  </a:lnTo>
                  <a:lnTo>
                    <a:pt x="587" y="431"/>
                  </a:lnTo>
                  <a:lnTo>
                    <a:pt x="578" y="436"/>
                  </a:lnTo>
                  <a:lnTo>
                    <a:pt x="570" y="440"/>
                  </a:lnTo>
                  <a:lnTo>
                    <a:pt x="561" y="445"/>
                  </a:lnTo>
                  <a:lnTo>
                    <a:pt x="552" y="451"/>
                  </a:lnTo>
                  <a:lnTo>
                    <a:pt x="542" y="456"/>
                  </a:lnTo>
                  <a:lnTo>
                    <a:pt x="549" y="460"/>
                  </a:lnTo>
                  <a:lnTo>
                    <a:pt x="555" y="462"/>
                  </a:lnTo>
                  <a:lnTo>
                    <a:pt x="561" y="466"/>
                  </a:lnTo>
                  <a:lnTo>
                    <a:pt x="568" y="469"/>
                  </a:lnTo>
                  <a:lnTo>
                    <a:pt x="576" y="471"/>
                  </a:lnTo>
                  <a:lnTo>
                    <a:pt x="583" y="474"/>
                  </a:lnTo>
                  <a:lnTo>
                    <a:pt x="594" y="478"/>
                  </a:lnTo>
                  <a:lnTo>
                    <a:pt x="604" y="480"/>
                  </a:lnTo>
                  <a:lnTo>
                    <a:pt x="601" y="483"/>
                  </a:lnTo>
                  <a:lnTo>
                    <a:pt x="596" y="484"/>
                  </a:lnTo>
                  <a:lnTo>
                    <a:pt x="588" y="488"/>
                  </a:lnTo>
                  <a:lnTo>
                    <a:pt x="578" y="490"/>
                  </a:lnTo>
                  <a:lnTo>
                    <a:pt x="569" y="494"/>
                  </a:lnTo>
                  <a:lnTo>
                    <a:pt x="561" y="497"/>
                  </a:lnTo>
                  <a:lnTo>
                    <a:pt x="556" y="499"/>
                  </a:lnTo>
                  <a:lnTo>
                    <a:pt x="555" y="501"/>
                  </a:lnTo>
                  <a:lnTo>
                    <a:pt x="568" y="511"/>
                  </a:lnTo>
                  <a:lnTo>
                    <a:pt x="578" y="522"/>
                  </a:lnTo>
                  <a:lnTo>
                    <a:pt x="588" y="535"/>
                  </a:lnTo>
                  <a:lnTo>
                    <a:pt x="597" y="547"/>
                  </a:lnTo>
                  <a:lnTo>
                    <a:pt x="606" y="560"/>
                  </a:lnTo>
                  <a:lnTo>
                    <a:pt x="615" y="573"/>
                  </a:lnTo>
                  <a:lnTo>
                    <a:pt x="627" y="584"/>
                  </a:lnTo>
                  <a:lnTo>
                    <a:pt x="640" y="596"/>
                  </a:lnTo>
                  <a:lnTo>
                    <a:pt x="626" y="597"/>
                  </a:lnTo>
                  <a:lnTo>
                    <a:pt x="612" y="601"/>
                  </a:lnTo>
                  <a:lnTo>
                    <a:pt x="597" y="605"/>
                  </a:lnTo>
                  <a:lnTo>
                    <a:pt x="583" y="608"/>
                  </a:lnTo>
                  <a:lnTo>
                    <a:pt x="569" y="614"/>
                  </a:lnTo>
                  <a:lnTo>
                    <a:pt x="555" y="619"/>
                  </a:lnTo>
                  <a:lnTo>
                    <a:pt x="541" y="624"/>
                  </a:lnTo>
                  <a:lnTo>
                    <a:pt x="528" y="629"/>
                  </a:lnTo>
                  <a:lnTo>
                    <a:pt x="514" y="633"/>
                  </a:lnTo>
                  <a:lnTo>
                    <a:pt x="500" y="637"/>
                  </a:lnTo>
                  <a:lnTo>
                    <a:pt x="484" y="639"/>
                  </a:lnTo>
                  <a:lnTo>
                    <a:pt x="470" y="642"/>
                  </a:lnTo>
                  <a:lnTo>
                    <a:pt x="456" y="642"/>
                  </a:lnTo>
                  <a:lnTo>
                    <a:pt x="442" y="641"/>
                  </a:lnTo>
                  <a:lnTo>
                    <a:pt x="427" y="638"/>
                  </a:lnTo>
                  <a:lnTo>
                    <a:pt x="413" y="633"/>
                  </a:lnTo>
                  <a:lnTo>
                    <a:pt x="409" y="634"/>
                  </a:lnTo>
                  <a:lnTo>
                    <a:pt x="407" y="634"/>
                  </a:lnTo>
                  <a:lnTo>
                    <a:pt x="418" y="687"/>
                  </a:lnTo>
                  <a:lnTo>
                    <a:pt x="410" y="679"/>
                  </a:lnTo>
                  <a:lnTo>
                    <a:pt x="401" y="671"/>
                  </a:lnTo>
                  <a:lnTo>
                    <a:pt x="392" y="665"/>
                  </a:lnTo>
                  <a:lnTo>
                    <a:pt x="383" y="657"/>
                  </a:lnTo>
                  <a:lnTo>
                    <a:pt x="374" y="651"/>
                  </a:lnTo>
                  <a:lnTo>
                    <a:pt x="364" y="644"/>
                  </a:lnTo>
                  <a:lnTo>
                    <a:pt x="355" y="638"/>
                  </a:lnTo>
                  <a:lnTo>
                    <a:pt x="345" y="633"/>
                  </a:lnTo>
                  <a:lnTo>
                    <a:pt x="334" y="628"/>
                  </a:lnTo>
                  <a:lnTo>
                    <a:pt x="324" y="623"/>
                  </a:lnTo>
                  <a:lnTo>
                    <a:pt x="314" y="617"/>
                  </a:lnTo>
                  <a:lnTo>
                    <a:pt x="302" y="614"/>
                  </a:lnTo>
                  <a:lnTo>
                    <a:pt x="292" y="610"/>
                  </a:lnTo>
                  <a:lnTo>
                    <a:pt x="279" y="606"/>
                  </a:lnTo>
                  <a:lnTo>
                    <a:pt x="268" y="603"/>
                  </a:lnTo>
                  <a:lnTo>
                    <a:pt x="255" y="601"/>
                  </a:lnTo>
                  <a:lnTo>
                    <a:pt x="252" y="601"/>
                  </a:lnTo>
                  <a:lnTo>
                    <a:pt x="250" y="599"/>
                  </a:lnTo>
                  <a:lnTo>
                    <a:pt x="247" y="598"/>
                  </a:lnTo>
                  <a:lnTo>
                    <a:pt x="243" y="598"/>
                  </a:lnTo>
                  <a:lnTo>
                    <a:pt x="238" y="602"/>
                  </a:lnTo>
                  <a:lnTo>
                    <a:pt x="232" y="606"/>
                  </a:lnTo>
                  <a:lnTo>
                    <a:pt x="223" y="612"/>
                  </a:lnTo>
                  <a:lnTo>
                    <a:pt x="214" y="620"/>
                  </a:lnTo>
                  <a:lnTo>
                    <a:pt x="202" y="626"/>
                  </a:lnTo>
                  <a:lnTo>
                    <a:pt x="189" y="634"/>
                  </a:lnTo>
                  <a:lnTo>
                    <a:pt x="176" y="643"/>
                  </a:lnTo>
                  <a:lnTo>
                    <a:pt x="161" y="651"/>
                  </a:lnTo>
                  <a:lnTo>
                    <a:pt x="146" y="659"/>
                  </a:lnTo>
                  <a:lnTo>
                    <a:pt x="130" y="665"/>
                  </a:lnTo>
                  <a:lnTo>
                    <a:pt x="113" y="671"/>
                  </a:lnTo>
                  <a:lnTo>
                    <a:pt x="97" y="676"/>
                  </a:lnTo>
                  <a:lnTo>
                    <a:pt x="80" y="680"/>
                  </a:lnTo>
                  <a:lnTo>
                    <a:pt x="62" y="683"/>
                  </a:lnTo>
                  <a:lnTo>
                    <a:pt x="44" y="684"/>
                  </a:lnTo>
                  <a:lnTo>
                    <a:pt x="27" y="683"/>
                  </a:lnTo>
                  <a:lnTo>
                    <a:pt x="0" y="633"/>
                  </a:lnTo>
                  <a:lnTo>
                    <a:pt x="13" y="634"/>
                  </a:lnTo>
                  <a:lnTo>
                    <a:pt x="26" y="635"/>
                  </a:lnTo>
                  <a:lnTo>
                    <a:pt x="40" y="637"/>
                  </a:lnTo>
                  <a:lnTo>
                    <a:pt x="53" y="635"/>
                  </a:lnTo>
                  <a:lnTo>
                    <a:pt x="67" y="635"/>
                  </a:lnTo>
                  <a:lnTo>
                    <a:pt x="81" y="633"/>
                  </a:lnTo>
                  <a:lnTo>
                    <a:pt x="95" y="632"/>
                  </a:lnTo>
                  <a:lnTo>
                    <a:pt x="110" y="629"/>
                  </a:lnTo>
                  <a:lnTo>
                    <a:pt x="124" y="625"/>
                  </a:lnTo>
                  <a:lnTo>
                    <a:pt x="137" y="621"/>
                  </a:lnTo>
                  <a:lnTo>
                    <a:pt x="149" y="616"/>
                  </a:lnTo>
                  <a:lnTo>
                    <a:pt x="162" y="611"/>
                  </a:lnTo>
                  <a:lnTo>
                    <a:pt x="175" y="606"/>
                  </a:lnTo>
                  <a:lnTo>
                    <a:pt x="187" y="599"/>
                  </a:lnTo>
                  <a:lnTo>
                    <a:pt x="197" y="592"/>
                  </a:lnTo>
                  <a:lnTo>
                    <a:pt x="207" y="584"/>
                  </a:lnTo>
                  <a:lnTo>
                    <a:pt x="201" y="578"/>
                  </a:lnTo>
                  <a:lnTo>
                    <a:pt x="193" y="570"/>
                  </a:lnTo>
                  <a:lnTo>
                    <a:pt x="187" y="564"/>
                  </a:lnTo>
                  <a:lnTo>
                    <a:pt x="179" y="557"/>
                  </a:lnTo>
                  <a:lnTo>
                    <a:pt x="173" y="552"/>
                  </a:lnTo>
                  <a:lnTo>
                    <a:pt x="165" y="546"/>
                  </a:lnTo>
                  <a:lnTo>
                    <a:pt x="157" y="540"/>
                  </a:lnTo>
                  <a:lnTo>
                    <a:pt x="148" y="535"/>
                  </a:lnTo>
                  <a:lnTo>
                    <a:pt x="140" y="530"/>
                  </a:lnTo>
                  <a:lnTo>
                    <a:pt x="133" y="526"/>
                  </a:lnTo>
                  <a:lnTo>
                    <a:pt x="124" y="522"/>
                  </a:lnTo>
                  <a:lnTo>
                    <a:pt x="115" y="519"/>
                  </a:lnTo>
                  <a:lnTo>
                    <a:pt x="106" y="515"/>
                  </a:lnTo>
                  <a:lnTo>
                    <a:pt x="97" y="511"/>
                  </a:lnTo>
                  <a:lnTo>
                    <a:pt x="88" y="507"/>
                  </a:lnTo>
                  <a:lnTo>
                    <a:pt x="78" y="505"/>
                  </a:lnTo>
                  <a:lnTo>
                    <a:pt x="83" y="503"/>
                  </a:lnTo>
                  <a:lnTo>
                    <a:pt x="88" y="503"/>
                  </a:lnTo>
                  <a:lnTo>
                    <a:pt x="94" y="503"/>
                  </a:lnTo>
                  <a:lnTo>
                    <a:pt x="101" y="502"/>
                  </a:lnTo>
                  <a:lnTo>
                    <a:pt x="110" y="502"/>
                  </a:lnTo>
                  <a:lnTo>
                    <a:pt x="120" y="503"/>
                  </a:lnTo>
                  <a:lnTo>
                    <a:pt x="133" y="503"/>
                  </a:lnTo>
                  <a:lnTo>
                    <a:pt x="148" y="505"/>
                  </a:lnTo>
                  <a:lnTo>
                    <a:pt x="140" y="488"/>
                  </a:lnTo>
                  <a:lnTo>
                    <a:pt x="131" y="471"/>
                  </a:lnTo>
                  <a:lnTo>
                    <a:pt x="121" y="456"/>
                  </a:lnTo>
                  <a:lnTo>
                    <a:pt x="108" y="439"/>
                  </a:lnTo>
                  <a:lnTo>
                    <a:pt x="97" y="422"/>
                  </a:lnTo>
                  <a:lnTo>
                    <a:pt x="85" y="406"/>
                  </a:lnTo>
                  <a:lnTo>
                    <a:pt x="76" y="388"/>
                  </a:lnTo>
                  <a:lnTo>
                    <a:pt x="70" y="370"/>
                  </a:lnTo>
                  <a:lnTo>
                    <a:pt x="75" y="376"/>
                  </a:lnTo>
                  <a:lnTo>
                    <a:pt x="81" y="383"/>
                  </a:lnTo>
                  <a:lnTo>
                    <a:pt x="88" y="386"/>
                  </a:lnTo>
                  <a:lnTo>
                    <a:pt x="95" y="390"/>
                  </a:lnTo>
                  <a:lnTo>
                    <a:pt x="103" y="393"/>
                  </a:lnTo>
                  <a:lnTo>
                    <a:pt x="111" y="395"/>
                  </a:lnTo>
                  <a:lnTo>
                    <a:pt x="117" y="398"/>
                  </a:lnTo>
                  <a:lnTo>
                    <a:pt x="124" y="401"/>
                  </a:lnTo>
                  <a:lnTo>
                    <a:pt x="116" y="363"/>
                  </a:lnTo>
                  <a:lnTo>
                    <a:pt x="111" y="326"/>
                  </a:lnTo>
                  <a:lnTo>
                    <a:pt x="110" y="286"/>
                  </a:lnTo>
                  <a:lnTo>
                    <a:pt x="115" y="241"/>
                  </a:lnTo>
                  <a:lnTo>
                    <a:pt x="144" y="272"/>
                  </a:lnTo>
                  <a:lnTo>
                    <a:pt x="148" y="252"/>
                  </a:lnTo>
                  <a:lnTo>
                    <a:pt x="152" y="232"/>
                  </a:lnTo>
                  <a:lnTo>
                    <a:pt x="156" y="212"/>
                  </a:lnTo>
                  <a:lnTo>
                    <a:pt x="162" y="191"/>
                  </a:lnTo>
                  <a:lnTo>
                    <a:pt x="169" y="172"/>
                  </a:lnTo>
                  <a:lnTo>
                    <a:pt x="176" y="153"/>
                  </a:lnTo>
                  <a:lnTo>
                    <a:pt x="185" y="132"/>
                  </a:lnTo>
                  <a:lnTo>
                    <a:pt x="196" y="114"/>
                  </a:lnTo>
                  <a:lnTo>
                    <a:pt x="220" y="235"/>
                  </a:lnTo>
                  <a:lnTo>
                    <a:pt x="261" y="190"/>
                  </a:lnTo>
                  <a:lnTo>
                    <a:pt x="265" y="212"/>
                  </a:lnTo>
                  <a:lnTo>
                    <a:pt x="269" y="239"/>
                  </a:lnTo>
                  <a:lnTo>
                    <a:pt x="273" y="259"/>
                  </a:lnTo>
                  <a:lnTo>
                    <a:pt x="273" y="263"/>
                  </a:lnTo>
                  <a:lnTo>
                    <a:pt x="284" y="252"/>
                  </a:lnTo>
                  <a:lnTo>
                    <a:pt x="293" y="236"/>
                  </a:lnTo>
                  <a:lnTo>
                    <a:pt x="298" y="218"/>
                  </a:lnTo>
                  <a:lnTo>
                    <a:pt x="302" y="200"/>
                  </a:lnTo>
                  <a:lnTo>
                    <a:pt x="305" y="180"/>
                  </a:lnTo>
                  <a:lnTo>
                    <a:pt x="309" y="161"/>
                  </a:lnTo>
                  <a:lnTo>
                    <a:pt x="314" y="140"/>
                  </a:lnTo>
                  <a:lnTo>
                    <a:pt x="321" y="121"/>
                  </a:lnTo>
                  <a:lnTo>
                    <a:pt x="351" y="154"/>
                  </a:lnTo>
                  <a:lnTo>
                    <a:pt x="389" y="95"/>
                  </a:lnTo>
                  <a:lnTo>
                    <a:pt x="388" y="114"/>
                  </a:lnTo>
                  <a:lnTo>
                    <a:pt x="388" y="131"/>
                  </a:lnTo>
                  <a:lnTo>
                    <a:pt x="389" y="148"/>
                  </a:lnTo>
                  <a:lnTo>
                    <a:pt x="392" y="162"/>
                  </a:lnTo>
                  <a:lnTo>
                    <a:pt x="396" y="175"/>
                  </a:lnTo>
                  <a:lnTo>
                    <a:pt x="402" y="188"/>
                  </a:lnTo>
                  <a:lnTo>
                    <a:pt x="413" y="200"/>
                  </a:lnTo>
                  <a:lnTo>
                    <a:pt x="424" y="211"/>
                  </a:lnTo>
                  <a:lnTo>
                    <a:pt x="490" y="63"/>
                  </a:lnTo>
                  <a:lnTo>
                    <a:pt x="501" y="102"/>
                  </a:lnTo>
                  <a:lnTo>
                    <a:pt x="515" y="86"/>
                  </a:lnTo>
                  <a:lnTo>
                    <a:pt x="528" y="72"/>
                  </a:lnTo>
                  <a:lnTo>
                    <a:pt x="538" y="58"/>
                  </a:lnTo>
                  <a:lnTo>
                    <a:pt x="547" y="45"/>
                  </a:lnTo>
                  <a:lnTo>
                    <a:pt x="554" y="32"/>
                  </a:lnTo>
                  <a:lnTo>
                    <a:pt x="559" y="21"/>
                  </a:lnTo>
                  <a:lnTo>
                    <a:pt x="563" y="10"/>
                  </a:lnTo>
                  <a:lnTo>
                    <a:pt x="565" y="0"/>
                  </a:lnTo>
                  <a:lnTo>
                    <a:pt x="573" y="25"/>
                  </a:lnTo>
                  <a:lnTo>
                    <a:pt x="574" y="59"/>
                  </a:lnTo>
                  <a:lnTo>
                    <a:pt x="574" y="94"/>
                  </a:lnTo>
                  <a:lnTo>
                    <a:pt x="574" y="117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vi-VN" sz="2400"/>
            </a:p>
          </p:txBody>
        </p:sp>
        <p:sp>
          <p:nvSpPr>
            <p:cNvPr id="15380" name="Freeform 15"/>
            <p:cNvSpPr/>
            <p:nvPr/>
          </p:nvSpPr>
          <p:spPr bwMode="auto">
            <a:xfrm>
              <a:off x="3216" y="2880"/>
              <a:ext cx="550" cy="516"/>
            </a:xfrm>
            <a:custGeom>
              <a:avLst/>
              <a:gdLst>
                <a:gd name="T0" fmla="*/ 484 w 550"/>
                <a:gd name="T1" fmla="*/ 40 h 516"/>
                <a:gd name="T2" fmla="*/ 458 w 550"/>
                <a:gd name="T3" fmla="*/ 93 h 516"/>
                <a:gd name="T4" fmla="*/ 423 w 550"/>
                <a:gd name="T5" fmla="*/ 144 h 516"/>
                <a:gd name="T6" fmla="*/ 520 w 550"/>
                <a:gd name="T7" fmla="*/ 108 h 516"/>
                <a:gd name="T8" fmla="*/ 475 w 550"/>
                <a:gd name="T9" fmla="*/ 130 h 516"/>
                <a:gd name="T10" fmla="*/ 433 w 550"/>
                <a:gd name="T11" fmla="*/ 153 h 516"/>
                <a:gd name="T12" fmla="*/ 397 w 550"/>
                <a:gd name="T13" fmla="*/ 181 h 516"/>
                <a:gd name="T14" fmla="*/ 367 w 550"/>
                <a:gd name="T15" fmla="*/ 217 h 516"/>
                <a:gd name="T16" fmla="*/ 351 w 550"/>
                <a:gd name="T17" fmla="*/ 250 h 516"/>
                <a:gd name="T18" fmla="*/ 347 w 550"/>
                <a:gd name="T19" fmla="*/ 262 h 516"/>
                <a:gd name="T20" fmla="*/ 370 w 550"/>
                <a:gd name="T21" fmla="*/ 253 h 516"/>
                <a:gd name="T22" fmla="*/ 396 w 550"/>
                <a:gd name="T23" fmla="*/ 244 h 516"/>
                <a:gd name="T24" fmla="*/ 421 w 550"/>
                <a:gd name="T25" fmla="*/ 236 h 516"/>
                <a:gd name="T26" fmla="*/ 447 w 550"/>
                <a:gd name="T27" fmla="*/ 231 h 516"/>
                <a:gd name="T28" fmla="*/ 474 w 550"/>
                <a:gd name="T29" fmla="*/ 227 h 516"/>
                <a:gd name="T30" fmla="*/ 458 w 550"/>
                <a:gd name="T31" fmla="*/ 232 h 516"/>
                <a:gd name="T32" fmla="*/ 421 w 550"/>
                <a:gd name="T33" fmla="*/ 241 h 516"/>
                <a:gd name="T34" fmla="*/ 387 w 550"/>
                <a:gd name="T35" fmla="*/ 256 h 516"/>
                <a:gd name="T36" fmla="*/ 354 w 550"/>
                <a:gd name="T37" fmla="*/ 272 h 516"/>
                <a:gd name="T38" fmla="*/ 326 w 550"/>
                <a:gd name="T39" fmla="*/ 294 h 516"/>
                <a:gd name="T40" fmla="*/ 310 w 550"/>
                <a:gd name="T41" fmla="*/ 312 h 516"/>
                <a:gd name="T42" fmla="*/ 297 w 550"/>
                <a:gd name="T43" fmla="*/ 330 h 516"/>
                <a:gd name="T44" fmla="*/ 285 w 550"/>
                <a:gd name="T45" fmla="*/ 353 h 516"/>
                <a:gd name="T46" fmla="*/ 312 w 550"/>
                <a:gd name="T47" fmla="*/ 356 h 516"/>
                <a:gd name="T48" fmla="*/ 357 w 550"/>
                <a:gd name="T49" fmla="*/ 356 h 516"/>
                <a:gd name="T50" fmla="*/ 405 w 550"/>
                <a:gd name="T51" fmla="*/ 356 h 516"/>
                <a:gd name="T52" fmla="*/ 451 w 550"/>
                <a:gd name="T53" fmla="*/ 363 h 516"/>
                <a:gd name="T54" fmla="*/ 493 w 550"/>
                <a:gd name="T55" fmla="*/ 379 h 516"/>
                <a:gd name="T56" fmla="*/ 506 w 550"/>
                <a:gd name="T57" fmla="*/ 389 h 516"/>
                <a:gd name="T58" fmla="*/ 469 w 550"/>
                <a:gd name="T59" fmla="*/ 371 h 516"/>
                <a:gd name="T60" fmla="*/ 426 w 550"/>
                <a:gd name="T61" fmla="*/ 362 h 516"/>
                <a:gd name="T62" fmla="*/ 379 w 550"/>
                <a:gd name="T63" fmla="*/ 362 h 516"/>
                <a:gd name="T64" fmla="*/ 326 w 550"/>
                <a:gd name="T65" fmla="*/ 366 h 516"/>
                <a:gd name="T66" fmla="*/ 268 w 550"/>
                <a:gd name="T67" fmla="*/ 375 h 516"/>
                <a:gd name="T68" fmla="*/ 222 w 550"/>
                <a:gd name="T69" fmla="*/ 425 h 516"/>
                <a:gd name="T70" fmla="*/ 171 w 550"/>
                <a:gd name="T71" fmla="*/ 465 h 516"/>
                <a:gd name="T72" fmla="*/ 120 w 550"/>
                <a:gd name="T73" fmla="*/ 493 h 516"/>
                <a:gd name="T74" fmla="*/ 69 w 550"/>
                <a:gd name="T75" fmla="*/ 510 h 516"/>
                <a:gd name="T76" fmla="*/ 26 w 550"/>
                <a:gd name="T77" fmla="*/ 516 h 516"/>
                <a:gd name="T78" fmla="*/ 22 w 550"/>
                <a:gd name="T79" fmla="*/ 490 h 516"/>
                <a:gd name="T80" fmla="*/ 80 w 550"/>
                <a:gd name="T81" fmla="*/ 487 h 516"/>
                <a:gd name="T82" fmla="*/ 127 w 550"/>
                <a:gd name="T83" fmla="*/ 472 h 516"/>
                <a:gd name="T84" fmla="*/ 168 w 550"/>
                <a:gd name="T85" fmla="*/ 452 h 516"/>
                <a:gd name="T86" fmla="*/ 204 w 550"/>
                <a:gd name="T87" fmla="*/ 425 h 516"/>
                <a:gd name="T88" fmla="*/ 238 w 550"/>
                <a:gd name="T89" fmla="*/ 393 h 516"/>
                <a:gd name="T90" fmla="*/ 227 w 550"/>
                <a:gd name="T91" fmla="*/ 357 h 516"/>
                <a:gd name="T92" fmla="*/ 206 w 550"/>
                <a:gd name="T93" fmla="*/ 329 h 516"/>
                <a:gd name="T94" fmla="*/ 177 w 550"/>
                <a:gd name="T95" fmla="*/ 307 h 516"/>
                <a:gd name="T96" fmla="*/ 157 w 550"/>
                <a:gd name="T97" fmla="*/ 289 h 516"/>
                <a:gd name="T98" fmla="*/ 188 w 550"/>
                <a:gd name="T99" fmla="*/ 171 h 516"/>
                <a:gd name="T100" fmla="*/ 213 w 550"/>
                <a:gd name="T101" fmla="*/ 257 h 516"/>
                <a:gd name="T102" fmla="*/ 239 w 550"/>
                <a:gd name="T103" fmla="*/ 343 h 516"/>
                <a:gd name="T104" fmla="*/ 270 w 550"/>
                <a:gd name="T105" fmla="*/ 344 h 516"/>
                <a:gd name="T106" fmla="*/ 299 w 550"/>
                <a:gd name="T107" fmla="*/ 300 h 516"/>
                <a:gd name="T108" fmla="*/ 329 w 550"/>
                <a:gd name="T109" fmla="*/ 253 h 516"/>
                <a:gd name="T110" fmla="*/ 351 w 550"/>
                <a:gd name="T111" fmla="*/ 117 h 516"/>
                <a:gd name="T112" fmla="*/ 354 w 550"/>
                <a:gd name="T113" fmla="*/ 152 h 516"/>
                <a:gd name="T114" fmla="*/ 358 w 550"/>
                <a:gd name="T115" fmla="*/ 212 h 516"/>
                <a:gd name="T116" fmla="*/ 392 w 550"/>
                <a:gd name="T117" fmla="*/ 163 h 516"/>
                <a:gd name="T118" fmla="*/ 421 w 550"/>
                <a:gd name="T119" fmla="*/ 125 h 516"/>
                <a:gd name="T120" fmla="*/ 448 w 550"/>
                <a:gd name="T121" fmla="*/ 89 h 516"/>
                <a:gd name="T122" fmla="*/ 474 w 550"/>
                <a:gd name="T123" fmla="*/ 50 h 516"/>
                <a:gd name="T124" fmla="*/ 496 w 550"/>
                <a:gd name="T125" fmla="*/ 0 h 51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550"/>
                <a:gd name="T190" fmla="*/ 0 h 516"/>
                <a:gd name="T191" fmla="*/ 550 w 550"/>
                <a:gd name="T192" fmla="*/ 516 h 51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550" h="516">
                  <a:moveTo>
                    <a:pt x="496" y="0"/>
                  </a:moveTo>
                  <a:lnTo>
                    <a:pt x="491" y="21"/>
                  </a:lnTo>
                  <a:lnTo>
                    <a:pt x="484" y="40"/>
                  </a:lnTo>
                  <a:lnTo>
                    <a:pt x="478" y="58"/>
                  </a:lnTo>
                  <a:lnTo>
                    <a:pt x="469" y="76"/>
                  </a:lnTo>
                  <a:lnTo>
                    <a:pt x="458" y="93"/>
                  </a:lnTo>
                  <a:lnTo>
                    <a:pt x="447" y="111"/>
                  </a:lnTo>
                  <a:lnTo>
                    <a:pt x="435" y="127"/>
                  </a:lnTo>
                  <a:lnTo>
                    <a:pt x="423" y="144"/>
                  </a:lnTo>
                  <a:lnTo>
                    <a:pt x="550" y="94"/>
                  </a:lnTo>
                  <a:lnTo>
                    <a:pt x="534" y="100"/>
                  </a:lnTo>
                  <a:lnTo>
                    <a:pt x="520" y="108"/>
                  </a:lnTo>
                  <a:lnTo>
                    <a:pt x="505" y="114"/>
                  </a:lnTo>
                  <a:lnTo>
                    <a:pt x="489" y="122"/>
                  </a:lnTo>
                  <a:lnTo>
                    <a:pt x="475" y="130"/>
                  </a:lnTo>
                  <a:lnTo>
                    <a:pt x="461" y="137"/>
                  </a:lnTo>
                  <a:lnTo>
                    <a:pt x="447" y="145"/>
                  </a:lnTo>
                  <a:lnTo>
                    <a:pt x="433" y="153"/>
                  </a:lnTo>
                  <a:lnTo>
                    <a:pt x="420" y="162"/>
                  </a:lnTo>
                  <a:lnTo>
                    <a:pt x="407" y="171"/>
                  </a:lnTo>
                  <a:lnTo>
                    <a:pt x="397" y="181"/>
                  </a:lnTo>
                  <a:lnTo>
                    <a:pt x="385" y="193"/>
                  </a:lnTo>
                  <a:lnTo>
                    <a:pt x="376" y="204"/>
                  </a:lnTo>
                  <a:lnTo>
                    <a:pt x="367" y="217"/>
                  </a:lnTo>
                  <a:lnTo>
                    <a:pt x="360" y="231"/>
                  </a:lnTo>
                  <a:lnTo>
                    <a:pt x="354" y="247"/>
                  </a:lnTo>
                  <a:lnTo>
                    <a:pt x="351" y="250"/>
                  </a:lnTo>
                  <a:lnTo>
                    <a:pt x="349" y="254"/>
                  </a:lnTo>
                  <a:lnTo>
                    <a:pt x="347" y="258"/>
                  </a:lnTo>
                  <a:lnTo>
                    <a:pt x="347" y="262"/>
                  </a:lnTo>
                  <a:lnTo>
                    <a:pt x="354" y="258"/>
                  </a:lnTo>
                  <a:lnTo>
                    <a:pt x="362" y="256"/>
                  </a:lnTo>
                  <a:lnTo>
                    <a:pt x="370" y="253"/>
                  </a:lnTo>
                  <a:lnTo>
                    <a:pt x="379" y="249"/>
                  </a:lnTo>
                  <a:lnTo>
                    <a:pt x="387" y="247"/>
                  </a:lnTo>
                  <a:lnTo>
                    <a:pt x="396" y="244"/>
                  </a:lnTo>
                  <a:lnTo>
                    <a:pt x="403" y="241"/>
                  </a:lnTo>
                  <a:lnTo>
                    <a:pt x="412" y="239"/>
                  </a:lnTo>
                  <a:lnTo>
                    <a:pt x="421" y="236"/>
                  </a:lnTo>
                  <a:lnTo>
                    <a:pt x="430" y="235"/>
                  </a:lnTo>
                  <a:lnTo>
                    <a:pt x="439" y="232"/>
                  </a:lnTo>
                  <a:lnTo>
                    <a:pt x="447" y="231"/>
                  </a:lnTo>
                  <a:lnTo>
                    <a:pt x="456" y="230"/>
                  </a:lnTo>
                  <a:lnTo>
                    <a:pt x="465" y="229"/>
                  </a:lnTo>
                  <a:lnTo>
                    <a:pt x="474" y="227"/>
                  </a:lnTo>
                  <a:lnTo>
                    <a:pt x="482" y="227"/>
                  </a:lnTo>
                  <a:lnTo>
                    <a:pt x="470" y="230"/>
                  </a:lnTo>
                  <a:lnTo>
                    <a:pt x="458" y="232"/>
                  </a:lnTo>
                  <a:lnTo>
                    <a:pt x="446" y="235"/>
                  </a:lnTo>
                  <a:lnTo>
                    <a:pt x="434" y="239"/>
                  </a:lnTo>
                  <a:lnTo>
                    <a:pt x="421" y="241"/>
                  </a:lnTo>
                  <a:lnTo>
                    <a:pt x="410" y="247"/>
                  </a:lnTo>
                  <a:lnTo>
                    <a:pt x="398" y="250"/>
                  </a:lnTo>
                  <a:lnTo>
                    <a:pt x="387" y="256"/>
                  </a:lnTo>
                  <a:lnTo>
                    <a:pt x="375" y="261"/>
                  </a:lnTo>
                  <a:lnTo>
                    <a:pt x="365" y="266"/>
                  </a:lnTo>
                  <a:lnTo>
                    <a:pt x="354" y="272"/>
                  </a:lnTo>
                  <a:lnTo>
                    <a:pt x="344" y="279"/>
                  </a:lnTo>
                  <a:lnTo>
                    <a:pt x="335" y="286"/>
                  </a:lnTo>
                  <a:lnTo>
                    <a:pt x="326" y="294"/>
                  </a:lnTo>
                  <a:lnTo>
                    <a:pt x="317" y="302"/>
                  </a:lnTo>
                  <a:lnTo>
                    <a:pt x="310" y="311"/>
                  </a:lnTo>
                  <a:lnTo>
                    <a:pt x="310" y="312"/>
                  </a:lnTo>
                  <a:lnTo>
                    <a:pt x="306" y="316"/>
                  </a:lnTo>
                  <a:lnTo>
                    <a:pt x="302" y="322"/>
                  </a:lnTo>
                  <a:lnTo>
                    <a:pt x="297" y="330"/>
                  </a:lnTo>
                  <a:lnTo>
                    <a:pt x="292" y="339"/>
                  </a:lnTo>
                  <a:lnTo>
                    <a:pt x="288" y="347"/>
                  </a:lnTo>
                  <a:lnTo>
                    <a:pt x="285" y="353"/>
                  </a:lnTo>
                  <a:lnTo>
                    <a:pt x="285" y="356"/>
                  </a:lnTo>
                  <a:lnTo>
                    <a:pt x="298" y="356"/>
                  </a:lnTo>
                  <a:lnTo>
                    <a:pt x="312" y="356"/>
                  </a:lnTo>
                  <a:lnTo>
                    <a:pt x="326" y="356"/>
                  </a:lnTo>
                  <a:lnTo>
                    <a:pt x="342" y="356"/>
                  </a:lnTo>
                  <a:lnTo>
                    <a:pt x="357" y="356"/>
                  </a:lnTo>
                  <a:lnTo>
                    <a:pt x="372" y="356"/>
                  </a:lnTo>
                  <a:lnTo>
                    <a:pt x="389" y="356"/>
                  </a:lnTo>
                  <a:lnTo>
                    <a:pt x="405" y="356"/>
                  </a:lnTo>
                  <a:lnTo>
                    <a:pt x="420" y="358"/>
                  </a:lnTo>
                  <a:lnTo>
                    <a:pt x="435" y="359"/>
                  </a:lnTo>
                  <a:lnTo>
                    <a:pt x="451" y="363"/>
                  </a:lnTo>
                  <a:lnTo>
                    <a:pt x="465" y="367"/>
                  </a:lnTo>
                  <a:lnTo>
                    <a:pt x="479" y="372"/>
                  </a:lnTo>
                  <a:lnTo>
                    <a:pt x="493" y="379"/>
                  </a:lnTo>
                  <a:lnTo>
                    <a:pt x="506" y="388"/>
                  </a:lnTo>
                  <a:lnTo>
                    <a:pt x="518" y="398"/>
                  </a:lnTo>
                  <a:lnTo>
                    <a:pt x="506" y="389"/>
                  </a:lnTo>
                  <a:lnTo>
                    <a:pt x="493" y="381"/>
                  </a:lnTo>
                  <a:lnTo>
                    <a:pt x="482" y="376"/>
                  </a:lnTo>
                  <a:lnTo>
                    <a:pt x="469" y="371"/>
                  </a:lnTo>
                  <a:lnTo>
                    <a:pt x="455" y="367"/>
                  </a:lnTo>
                  <a:lnTo>
                    <a:pt x="440" y="365"/>
                  </a:lnTo>
                  <a:lnTo>
                    <a:pt x="426" y="362"/>
                  </a:lnTo>
                  <a:lnTo>
                    <a:pt x="411" y="362"/>
                  </a:lnTo>
                  <a:lnTo>
                    <a:pt x="394" y="361"/>
                  </a:lnTo>
                  <a:lnTo>
                    <a:pt x="379" y="362"/>
                  </a:lnTo>
                  <a:lnTo>
                    <a:pt x="362" y="363"/>
                  </a:lnTo>
                  <a:lnTo>
                    <a:pt x="344" y="365"/>
                  </a:lnTo>
                  <a:lnTo>
                    <a:pt x="326" y="366"/>
                  </a:lnTo>
                  <a:lnTo>
                    <a:pt x="308" y="368"/>
                  </a:lnTo>
                  <a:lnTo>
                    <a:pt x="289" y="372"/>
                  </a:lnTo>
                  <a:lnTo>
                    <a:pt x="268" y="375"/>
                  </a:lnTo>
                  <a:lnTo>
                    <a:pt x="254" y="393"/>
                  </a:lnTo>
                  <a:lnTo>
                    <a:pt x="239" y="410"/>
                  </a:lnTo>
                  <a:lnTo>
                    <a:pt x="222" y="425"/>
                  </a:lnTo>
                  <a:lnTo>
                    <a:pt x="206" y="439"/>
                  </a:lnTo>
                  <a:lnTo>
                    <a:pt x="189" y="452"/>
                  </a:lnTo>
                  <a:lnTo>
                    <a:pt x="171" y="465"/>
                  </a:lnTo>
                  <a:lnTo>
                    <a:pt x="154" y="475"/>
                  </a:lnTo>
                  <a:lnTo>
                    <a:pt x="136" y="484"/>
                  </a:lnTo>
                  <a:lnTo>
                    <a:pt x="120" y="493"/>
                  </a:lnTo>
                  <a:lnTo>
                    <a:pt x="102" y="499"/>
                  </a:lnTo>
                  <a:lnTo>
                    <a:pt x="86" y="506"/>
                  </a:lnTo>
                  <a:lnTo>
                    <a:pt x="69" y="510"/>
                  </a:lnTo>
                  <a:lnTo>
                    <a:pt x="54" y="513"/>
                  </a:lnTo>
                  <a:lnTo>
                    <a:pt x="40" y="515"/>
                  </a:lnTo>
                  <a:lnTo>
                    <a:pt x="26" y="516"/>
                  </a:lnTo>
                  <a:lnTo>
                    <a:pt x="13" y="516"/>
                  </a:lnTo>
                  <a:lnTo>
                    <a:pt x="0" y="490"/>
                  </a:lnTo>
                  <a:lnTo>
                    <a:pt x="22" y="490"/>
                  </a:lnTo>
                  <a:lnTo>
                    <a:pt x="43" y="490"/>
                  </a:lnTo>
                  <a:lnTo>
                    <a:pt x="62" y="489"/>
                  </a:lnTo>
                  <a:lnTo>
                    <a:pt x="80" y="487"/>
                  </a:lnTo>
                  <a:lnTo>
                    <a:pt x="96" y="483"/>
                  </a:lnTo>
                  <a:lnTo>
                    <a:pt x="113" y="479"/>
                  </a:lnTo>
                  <a:lnTo>
                    <a:pt x="127" y="472"/>
                  </a:lnTo>
                  <a:lnTo>
                    <a:pt x="141" y="467"/>
                  </a:lnTo>
                  <a:lnTo>
                    <a:pt x="155" y="460"/>
                  </a:lnTo>
                  <a:lnTo>
                    <a:pt x="168" y="452"/>
                  </a:lnTo>
                  <a:lnTo>
                    <a:pt x="181" y="444"/>
                  </a:lnTo>
                  <a:lnTo>
                    <a:pt x="193" y="435"/>
                  </a:lnTo>
                  <a:lnTo>
                    <a:pt x="204" y="425"/>
                  </a:lnTo>
                  <a:lnTo>
                    <a:pt x="216" y="415"/>
                  </a:lnTo>
                  <a:lnTo>
                    <a:pt x="227" y="404"/>
                  </a:lnTo>
                  <a:lnTo>
                    <a:pt x="238" y="393"/>
                  </a:lnTo>
                  <a:lnTo>
                    <a:pt x="236" y="380"/>
                  </a:lnTo>
                  <a:lnTo>
                    <a:pt x="233" y="368"/>
                  </a:lnTo>
                  <a:lnTo>
                    <a:pt x="227" y="357"/>
                  </a:lnTo>
                  <a:lnTo>
                    <a:pt x="221" y="347"/>
                  </a:lnTo>
                  <a:lnTo>
                    <a:pt x="213" y="338"/>
                  </a:lnTo>
                  <a:lnTo>
                    <a:pt x="206" y="329"/>
                  </a:lnTo>
                  <a:lnTo>
                    <a:pt x="195" y="320"/>
                  </a:lnTo>
                  <a:lnTo>
                    <a:pt x="185" y="312"/>
                  </a:lnTo>
                  <a:lnTo>
                    <a:pt x="177" y="307"/>
                  </a:lnTo>
                  <a:lnTo>
                    <a:pt x="171" y="302"/>
                  </a:lnTo>
                  <a:lnTo>
                    <a:pt x="163" y="295"/>
                  </a:lnTo>
                  <a:lnTo>
                    <a:pt x="157" y="289"/>
                  </a:lnTo>
                  <a:lnTo>
                    <a:pt x="217" y="322"/>
                  </a:lnTo>
                  <a:lnTo>
                    <a:pt x="179" y="143"/>
                  </a:lnTo>
                  <a:lnTo>
                    <a:pt x="188" y="171"/>
                  </a:lnTo>
                  <a:lnTo>
                    <a:pt x="195" y="200"/>
                  </a:lnTo>
                  <a:lnTo>
                    <a:pt x="204" y="229"/>
                  </a:lnTo>
                  <a:lnTo>
                    <a:pt x="213" y="257"/>
                  </a:lnTo>
                  <a:lnTo>
                    <a:pt x="222" y="285"/>
                  </a:lnTo>
                  <a:lnTo>
                    <a:pt x="230" y="315"/>
                  </a:lnTo>
                  <a:lnTo>
                    <a:pt x="239" y="343"/>
                  </a:lnTo>
                  <a:lnTo>
                    <a:pt x="248" y="371"/>
                  </a:lnTo>
                  <a:lnTo>
                    <a:pt x="258" y="358"/>
                  </a:lnTo>
                  <a:lnTo>
                    <a:pt x="270" y="344"/>
                  </a:lnTo>
                  <a:lnTo>
                    <a:pt x="280" y="330"/>
                  </a:lnTo>
                  <a:lnTo>
                    <a:pt x="289" y="316"/>
                  </a:lnTo>
                  <a:lnTo>
                    <a:pt x="299" y="300"/>
                  </a:lnTo>
                  <a:lnTo>
                    <a:pt x="310" y="285"/>
                  </a:lnTo>
                  <a:lnTo>
                    <a:pt x="319" y="268"/>
                  </a:lnTo>
                  <a:lnTo>
                    <a:pt x="329" y="253"/>
                  </a:lnTo>
                  <a:lnTo>
                    <a:pt x="339" y="208"/>
                  </a:lnTo>
                  <a:lnTo>
                    <a:pt x="348" y="162"/>
                  </a:lnTo>
                  <a:lnTo>
                    <a:pt x="351" y="117"/>
                  </a:lnTo>
                  <a:lnTo>
                    <a:pt x="347" y="73"/>
                  </a:lnTo>
                  <a:lnTo>
                    <a:pt x="353" y="112"/>
                  </a:lnTo>
                  <a:lnTo>
                    <a:pt x="354" y="152"/>
                  </a:lnTo>
                  <a:lnTo>
                    <a:pt x="353" y="190"/>
                  </a:lnTo>
                  <a:lnTo>
                    <a:pt x="348" y="231"/>
                  </a:lnTo>
                  <a:lnTo>
                    <a:pt x="358" y="212"/>
                  </a:lnTo>
                  <a:lnTo>
                    <a:pt x="370" y="194"/>
                  </a:lnTo>
                  <a:lnTo>
                    <a:pt x="380" y="179"/>
                  </a:lnTo>
                  <a:lnTo>
                    <a:pt x="392" y="163"/>
                  </a:lnTo>
                  <a:lnTo>
                    <a:pt x="402" y="150"/>
                  </a:lnTo>
                  <a:lnTo>
                    <a:pt x="412" y="137"/>
                  </a:lnTo>
                  <a:lnTo>
                    <a:pt x="421" y="125"/>
                  </a:lnTo>
                  <a:lnTo>
                    <a:pt x="430" y="113"/>
                  </a:lnTo>
                  <a:lnTo>
                    <a:pt x="439" y="102"/>
                  </a:lnTo>
                  <a:lnTo>
                    <a:pt x="448" y="89"/>
                  </a:lnTo>
                  <a:lnTo>
                    <a:pt x="457" y="77"/>
                  </a:lnTo>
                  <a:lnTo>
                    <a:pt x="466" y="64"/>
                  </a:lnTo>
                  <a:lnTo>
                    <a:pt x="474" y="50"/>
                  </a:lnTo>
                  <a:lnTo>
                    <a:pt x="482" y="35"/>
                  </a:lnTo>
                  <a:lnTo>
                    <a:pt x="488" y="18"/>
                  </a:lnTo>
                  <a:lnTo>
                    <a:pt x="496" y="0"/>
                  </a:lnTo>
                  <a:close/>
                </a:path>
              </a:pathLst>
            </a:custGeom>
            <a:solidFill>
              <a:srgbClr val="99FF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vi-VN" sz="2400"/>
            </a:p>
          </p:txBody>
        </p:sp>
      </p:grpSp>
      <p:grpSp>
        <p:nvGrpSpPr>
          <p:cNvPr id="6" name="Group 16"/>
          <p:cNvGrpSpPr/>
          <p:nvPr/>
        </p:nvGrpSpPr>
        <p:grpSpPr bwMode="auto">
          <a:xfrm rot="-1101762">
            <a:off x="0" y="3810001"/>
            <a:ext cx="914400" cy="792163"/>
            <a:chOff x="2736" y="1920"/>
            <a:chExt cx="457" cy="595"/>
          </a:xfrm>
        </p:grpSpPr>
        <p:sp>
          <p:nvSpPr>
            <p:cNvPr id="15377" name="Freeform 17"/>
            <p:cNvSpPr/>
            <p:nvPr/>
          </p:nvSpPr>
          <p:spPr bwMode="auto">
            <a:xfrm>
              <a:off x="2736" y="1920"/>
              <a:ext cx="457" cy="595"/>
            </a:xfrm>
            <a:custGeom>
              <a:avLst/>
              <a:gdLst>
                <a:gd name="T0" fmla="*/ 98 w 457"/>
                <a:gd name="T1" fmla="*/ 51 h 595"/>
                <a:gd name="T2" fmla="*/ 148 w 457"/>
                <a:gd name="T3" fmla="*/ 64 h 595"/>
                <a:gd name="T4" fmla="*/ 161 w 457"/>
                <a:gd name="T5" fmla="*/ 18 h 595"/>
                <a:gd name="T6" fmla="*/ 187 w 457"/>
                <a:gd name="T7" fmla="*/ 27 h 595"/>
                <a:gd name="T8" fmla="*/ 217 w 457"/>
                <a:gd name="T9" fmla="*/ 73 h 595"/>
                <a:gd name="T10" fmla="*/ 236 w 457"/>
                <a:gd name="T11" fmla="*/ 126 h 595"/>
                <a:gd name="T12" fmla="*/ 249 w 457"/>
                <a:gd name="T13" fmla="*/ 109 h 595"/>
                <a:gd name="T14" fmla="*/ 284 w 457"/>
                <a:gd name="T15" fmla="*/ 73 h 595"/>
                <a:gd name="T16" fmla="*/ 298 w 457"/>
                <a:gd name="T17" fmla="*/ 74 h 595"/>
                <a:gd name="T18" fmla="*/ 316 w 457"/>
                <a:gd name="T19" fmla="*/ 114 h 595"/>
                <a:gd name="T20" fmla="*/ 325 w 457"/>
                <a:gd name="T21" fmla="*/ 158 h 595"/>
                <a:gd name="T22" fmla="*/ 335 w 457"/>
                <a:gd name="T23" fmla="*/ 166 h 595"/>
                <a:gd name="T24" fmla="*/ 345 w 457"/>
                <a:gd name="T25" fmla="*/ 154 h 595"/>
                <a:gd name="T26" fmla="*/ 360 w 457"/>
                <a:gd name="T27" fmla="*/ 136 h 595"/>
                <a:gd name="T28" fmla="*/ 372 w 457"/>
                <a:gd name="T29" fmla="*/ 169 h 595"/>
                <a:gd name="T30" fmla="*/ 404 w 457"/>
                <a:gd name="T31" fmla="*/ 158 h 595"/>
                <a:gd name="T32" fmla="*/ 438 w 457"/>
                <a:gd name="T33" fmla="*/ 146 h 595"/>
                <a:gd name="T34" fmla="*/ 444 w 457"/>
                <a:gd name="T35" fmla="*/ 184 h 595"/>
                <a:gd name="T36" fmla="*/ 442 w 457"/>
                <a:gd name="T37" fmla="*/ 249 h 595"/>
                <a:gd name="T38" fmla="*/ 417 w 457"/>
                <a:gd name="T39" fmla="*/ 309 h 595"/>
                <a:gd name="T40" fmla="*/ 457 w 457"/>
                <a:gd name="T41" fmla="*/ 318 h 595"/>
                <a:gd name="T42" fmla="*/ 413 w 457"/>
                <a:gd name="T43" fmla="*/ 345 h 595"/>
                <a:gd name="T44" fmla="*/ 376 w 457"/>
                <a:gd name="T45" fmla="*/ 380 h 595"/>
                <a:gd name="T46" fmla="*/ 353 w 457"/>
                <a:gd name="T47" fmla="*/ 413 h 595"/>
                <a:gd name="T48" fmla="*/ 357 w 457"/>
                <a:gd name="T49" fmla="*/ 444 h 595"/>
                <a:gd name="T50" fmla="*/ 369 w 457"/>
                <a:gd name="T51" fmla="*/ 513 h 595"/>
                <a:gd name="T52" fmla="*/ 354 w 457"/>
                <a:gd name="T53" fmla="*/ 589 h 595"/>
                <a:gd name="T54" fmla="*/ 329 w 457"/>
                <a:gd name="T55" fmla="*/ 560 h 595"/>
                <a:gd name="T56" fmla="*/ 339 w 457"/>
                <a:gd name="T57" fmla="*/ 498 h 595"/>
                <a:gd name="T58" fmla="*/ 331 w 457"/>
                <a:gd name="T59" fmla="*/ 439 h 595"/>
                <a:gd name="T60" fmla="*/ 294 w 457"/>
                <a:gd name="T61" fmla="*/ 459 h 595"/>
                <a:gd name="T62" fmla="*/ 262 w 457"/>
                <a:gd name="T63" fmla="*/ 486 h 595"/>
                <a:gd name="T64" fmla="*/ 244 w 457"/>
                <a:gd name="T65" fmla="*/ 502 h 595"/>
                <a:gd name="T66" fmla="*/ 259 w 457"/>
                <a:gd name="T67" fmla="*/ 459 h 595"/>
                <a:gd name="T68" fmla="*/ 220 w 457"/>
                <a:gd name="T69" fmla="*/ 466 h 595"/>
                <a:gd name="T70" fmla="*/ 176 w 457"/>
                <a:gd name="T71" fmla="*/ 479 h 595"/>
                <a:gd name="T72" fmla="*/ 153 w 457"/>
                <a:gd name="T73" fmla="*/ 479 h 595"/>
                <a:gd name="T74" fmla="*/ 167 w 457"/>
                <a:gd name="T75" fmla="*/ 467 h 595"/>
                <a:gd name="T76" fmla="*/ 179 w 457"/>
                <a:gd name="T77" fmla="*/ 454 h 595"/>
                <a:gd name="T78" fmla="*/ 154 w 457"/>
                <a:gd name="T79" fmla="*/ 445 h 595"/>
                <a:gd name="T80" fmla="*/ 113 w 457"/>
                <a:gd name="T81" fmla="*/ 436 h 595"/>
                <a:gd name="T82" fmla="*/ 68 w 457"/>
                <a:gd name="T83" fmla="*/ 416 h 595"/>
                <a:gd name="T84" fmla="*/ 71 w 457"/>
                <a:gd name="T85" fmla="*/ 389 h 595"/>
                <a:gd name="T86" fmla="*/ 33 w 457"/>
                <a:gd name="T87" fmla="*/ 362 h 595"/>
                <a:gd name="T88" fmla="*/ 0 w 457"/>
                <a:gd name="T89" fmla="*/ 327 h 595"/>
                <a:gd name="T90" fmla="*/ 77 w 457"/>
                <a:gd name="T91" fmla="*/ 303 h 595"/>
                <a:gd name="T92" fmla="*/ 107 w 457"/>
                <a:gd name="T93" fmla="*/ 308 h 595"/>
                <a:gd name="T94" fmla="*/ 125 w 457"/>
                <a:gd name="T95" fmla="*/ 312 h 595"/>
                <a:gd name="T96" fmla="*/ 110 w 457"/>
                <a:gd name="T97" fmla="*/ 291 h 595"/>
                <a:gd name="T98" fmla="*/ 75 w 457"/>
                <a:gd name="T99" fmla="*/ 268 h 595"/>
                <a:gd name="T100" fmla="*/ 37 w 457"/>
                <a:gd name="T101" fmla="*/ 241 h 595"/>
                <a:gd name="T102" fmla="*/ 49 w 457"/>
                <a:gd name="T103" fmla="*/ 194 h 595"/>
                <a:gd name="T104" fmla="*/ 84 w 457"/>
                <a:gd name="T105" fmla="*/ 203 h 595"/>
                <a:gd name="T106" fmla="*/ 114 w 457"/>
                <a:gd name="T107" fmla="*/ 199 h 595"/>
                <a:gd name="T108" fmla="*/ 69 w 457"/>
                <a:gd name="T109" fmla="*/ 112 h 595"/>
                <a:gd name="T110" fmla="*/ 48 w 457"/>
                <a:gd name="T111" fmla="*/ 74 h 595"/>
                <a:gd name="T112" fmla="*/ 27 w 457"/>
                <a:gd name="T113" fmla="*/ 51 h 595"/>
                <a:gd name="T114" fmla="*/ 22 w 457"/>
                <a:gd name="T115" fmla="*/ 41 h 595"/>
                <a:gd name="T116" fmla="*/ 58 w 457"/>
                <a:gd name="T117" fmla="*/ 50 h 595"/>
                <a:gd name="T118" fmla="*/ 91 w 457"/>
                <a:gd name="T119" fmla="*/ 63 h 595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457"/>
                <a:gd name="T181" fmla="*/ 0 h 595"/>
                <a:gd name="T182" fmla="*/ 457 w 457"/>
                <a:gd name="T183" fmla="*/ 595 h 595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457" h="595">
                  <a:moveTo>
                    <a:pt x="99" y="64"/>
                  </a:moveTo>
                  <a:lnTo>
                    <a:pt x="99" y="59"/>
                  </a:lnTo>
                  <a:lnTo>
                    <a:pt x="98" y="51"/>
                  </a:lnTo>
                  <a:lnTo>
                    <a:pt x="96" y="42"/>
                  </a:lnTo>
                  <a:lnTo>
                    <a:pt x="94" y="32"/>
                  </a:lnTo>
                  <a:lnTo>
                    <a:pt x="148" y="64"/>
                  </a:lnTo>
                  <a:lnTo>
                    <a:pt x="155" y="50"/>
                  </a:lnTo>
                  <a:lnTo>
                    <a:pt x="159" y="35"/>
                  </a:lnTo>
                  <a:lnTo>
                    <a:pt x="161" y="18"/>
                  </a:lnTo>
                  <a:lnTo>
                    <a:pt x="162" y="0"/>
                  </a:lnTo>
                  <a:lnTo>
                    <a:pt x="175" y="13"/>
                  </a:lnTo>
                  <a:lnTo>
                    <a:pt x="187" y="27"/>
                  </a:lnTo>
                  <a:lnTo>
                    <a:pt x="199" y="41"/>
                  </a:lnTo>
                  <a:lnTo>
                    <a:pt x="208" y="56"/>
                  </a:lnTo>
                  <a:lnTo>
                    <a:pt x="217" y="73"/>
                  </a:lnTo>
                  <a:lnTo>
                    <a:pt x="225" y="90"/>
                  </a:lnTo>
                  <a:lnTo>
                    <a:pt x="231" y="107"/>
                  </a:lnTo>
                  <a:lnTo>
                    <a:pt x="236" y="126"/>
                  </a:lnTo>
                  <a:lnTo>
                    <a:pt x="234" y="124"/>
                  </a:lnTo>
                  <a:lnTo>
                    <a:pt x="240" y="118"/>
                  </a:lnTo>
                  <a:lnTo>
                    <a:pt x="249" y="109"/>
                  </a:lnTo>
                  <a:lnTo>
                    <a:pt x="262" y="96"/>
                  </a:lnTo>
                  <a:lnTo>
                    <a:pt x="274" y="85"/>
                  </a:lnTo>
                  <a:lnTo>
                    <a:pt x="284" y="73"/>
                  </a:lnTo>
                  <a:lnTo>
                    <a:pt x="290" y="65"/>
                  </a:lnTo>
                  <a:lnTo>
                    <a:pt x="289" y="62"/>
                  </a:lnTo>
                  <a:lnTo>
                    <a:pt x="298" y="74"/>
                  </a:lnTo>
                  <a:lnTo>
                    <a:pt x="304" y="87"/>
                  </a:lnTo>
                  <a:lnTo>
                    <a:pt x="311" y="101"/>
                  </a:lnTo>
                  <a:lnTo>
                    <a:pt x="316" y="114"/>
                  </a:lnTo>
                  <a:lnTo>
                    <a:pt x="320" y="128"/>
                  </a:lnTo>
                  <a:lnTo>
                    <a:pt x="322" y="142"/>
                  </a:lnTo>
                  <a:lnTo>
                    <a:pt x="325" y="158"/>
                  </a:lnTo>
                  <a:lnTo>
                    <a:pt x="326" y="172"/>
                  </a:lnTo>
                  <a:lnTo>
                    <a:pt x="331" y="169"/>
                  </a:lnTo>
                  <a:lnTo>
                    <a:pt x="335" y="166"/>
                  </a:lnTo>
                  <a:lnTo>
                    <a:pt x="339" y="163"/>
                  </a:lnTo>
                  <a:lnTo>
                    <a:pt x="343" y="159"/>
                  </a:lnTo>
                  <a:lnTo>
                    <a:pt x="345" y="154"/>
                  </a:lnTo>
                  <a:lnTo>
                    <a:pt x="351" y="149"/>
                  </a:lnTo>
                  <a:lnTo>
                    <a:pt x="354" y="142"/>
                  </a:lnTo>
                  <a:lnTo>
                    <a:pt x="360" y="136"/>
                  </a:lnTo>
                  <a:lnTo>
                    <a:pt x="361" y="157"/>
                  </a:lnTo>
                  <a:lnTo>
                    <a:pt x="361" y="176"/>
                  </a:lnTo>
                  <a:lnTo>
                    <a:pt x="372" y="169"/>
                  </a:lnTo>
                  <a:lnTo>
                    <a:pt x="383" y="164"/>
                  </a:lnTo>
                  <a:lnTo>
                    <a:pt x="393" y="162"/>
                  </a:lnTo>
                  <a:lnTo>
                    <a:pt x="404" y="158"/>
                  </a:lnTo>
                  <a:lnTo>
                    <a:pt x="415" y="155"/>
                  </a:lnTo>
                  <a:lnTo>
                    <a:pt x="426" y="151"/>
                  </a:lnTo>
                  <a:lnTo>
                    <a:pt x="438" y="146"/>
                  </a:lnTo>
                  <a:lnTo>
                    <a:pt x="449" y="141"/>
                  </a:lnTo>
                  <a:lnTo>
                    <a:pt x="446" y="162"/>
                  </a:lnTo>
                  <a:lnTo>
                    <a:pt x="444" y="184"/>
                  </a:lnTo>
                  <a:lnTo>
                    <a:pt x="444" y="205"/>
                  </a:lnTo>
                  <a:lnTo>
                    <a:pt x="444" y="227"/>
                  </a:lnTo>
                  <a:lnTo>
                    <a:pt x="442" y="249"/>
                  </a:lnTo>
                  <a:lnTo>
                    <a:pt x="438" y="271"/>
                  </a:lnTo>
                  <a:lnTo>
                    <a:pt x="430" y="290"/>
                  </a:lnTo>
                  <a:lnTo>
                    <a:pt x="417" y="309"/>
                  </a:lnTo>
                  <a:lnTo>
                    <a:pt x="417" y="311"/>
                  </a:lnTo>
                  <a:lnTo>
                    <a:pt x="417" y="312"/>
                  </a:lnTo>
                  <a:lnTo>
                    <a:pt x="457" y="318"/>
                  </a:lnTo>
                  <a:lnTo>
                    <a:pt x="442" y="327"/>
                  </a:lnTo>
                  <a:lnTo>
                    <a:pt x="428" y="335"/>
                  </a:lnTo>
                  <a:lnTo>
                    <a:pt x="413" y="345"/>
                  </a:lnTo>
                  <a:lnTo>
                    <a:pt x="401" y="355"/>
                  </a:lnTo>
                  <a:lnTo>
                    <a:pt x="388" y="367"/>
                  </a:lnTo>
                  <a:lnTo>
                    <a:pt x="376" y="380"/>
                  </a:lnTo>
                  <a:lnTo>
                    <a:pt x="365" y="394"/>
                  </a:lnTo>
                  <a:lnTo>
                    <a:pt x="356" y="411"/>
                  </a:lnTo>
                  <a:lnTo>
                    <a:pt x="353" y="413"/>
                  </a:lnTo>
                  <a:lnTo>
                    <a:pt x="351" y="417"/>
                  </a:lnTo>
                  <a:lnTo>
                    <a:pt x="353" y="427"/>
                  </a:lnTo>
                  <a:lnTo>
                    <a:pt x="357" y="444"/>
                  </a:lnTo>
                  <a:lnTo>
                    <a:pt x="362" y="465"/>
                  </a:lnTo>
                  <a:lnTo>
                    <a:pt x="366" y="488"/>
                  </a:lnTo>
                  <a:lnTo>
                    <a:pt x="369" y="513"/>
                  </a:lnTo>
                  <a:lnTo>
                    <a:pt x="367" y="539"/>
                  </a:lnTo>
                  <a:lnTo>
                    <a:pt x="363" y="565"/>
                  </a:lnTo>
                  <a:lnTo>
                    <a:pt x="354" y="589"/>
                  </a:lnTo>
                  <a:lnTo>
                    <a:pt x="313" y="595"/>
                  </a:lnTo>
                  <a:lnTo>
                    <a:pt x="321" y="577"/>
                  </a:lnTo>
                  <a:lnTo>
                    <a:pt x="329" y="560"/>
                  </a:lnTo>
                  <a:lnTo>
                    <a:pt x="334" y="539"/>
                  </a:lnTo>
                  <a:lnTo>
                    <a:pt x="338" y="518"/>
                  </a:lnTo>
                  <a:lnTo>
                    <a:pt x="339" y="498"/>
                  </a:lnTo>
                  <a:lnTo>
                    <a:pt x="339" y="477"/>
                  </a:lnTo>
                  <a:lnTo>
                    <a:pt x="336" y="457"/>
                  </a:lnTo>
                  <a:lnTo>
                    <a:pt x="331" y="439"/>
                  </a:lnTo>
                  <a:lnTo>
                    <a:pt x="318" y="445"/>
                  </a:lnTo>
                  <a:lnTo>
                    <a:pt x="306" y="452"/>
                  </a:lnTo>
                  <a:lnTo>
                    <a:pt x="294" y="459"/>
                  </a:lnTo>
                  <a:lnTo>
                    <a:pt x="282" y="467"/>
                  </a:lnTo>
                  <a:lnTo>
                    <a:pt x="272" y="476"/>
                  </a:lnTo>
                  <a:lnTo>
                    <a:pt x="262" y="486"/>
                  </a:lnTo>
                  <a:lnTo>
                    <a:pt x="252" y="497"/>
                  </a:lnTo>
                  <a:lnTo>
                    <a:pt x="243" y="508"/>
                  </a:lnTo>
                  <a:lnTo>
                    <a:pt x="244" y="502"/>
                  </a:lnTo>
                  <a:lnTo>
                    <a:pt x="248" y="493"/>
                  </a:lnTo>
                  <a:lnTo>
                    <a:pt x="252" y="479"/>
                  </a:lnTo>
                  <a:lnTo>
                    <a:pt x="259" y="459"/>
                  </a:lnTo>
                  <a:lnTo>
                    <a:pt x="247" y="461"/>
                  </a:lnTo>
                  <a:lnTo>
                    <a:pt x="234" y="463"/>
                  </a:lnTo>
                  <a:lnTo>
                    <a:pt x="220" y="466"/>
                  </a:lnTo>
                  <a:lnTo>
                    <a:pt x="205" y="471"/>
                  </a:lnTo>
                  <a:lnTo>
                    <a:pt x="190" y="475"/>
                  </a:lnTo>
                  <a:lnTo>
                    <a:pt x="176" y="479"/>
                  </a:lnTo>
                  <a:lnTo>
                    <a:pt x="161" y="480"/>
                  </a:lnTo>
                  <a:lnTo>
                    <a:pt x="146" y="480"/>
                  </a:lnTo>
                  <a:lnTo>
                    <a:pt x="153" y="479"/>
                  </a:lnTo>
                  <a:lnTo>
                    <a:pt x="158" y="475"/>
                  </a:lnTo>
                  <a:lnTo>
                    <a:pt x="163" y="471"/>
                  </a:lnTo>
                  <a:lnTo>
                    <a:pt x="167" y="467"/>
                  </a:lnTo>
                  <a:lnTo>
                    <a:pt x="171" y="463"/>
                  </a:lnTo>
                  <a:lnTo>
                    <a:pt x="175" y="458"/>
                  </a:lnTo>
                  <a:lnTo>
                    <a:pt x="179" y="454"/>
                  </a:lnTo>
                  <a:lnTo>
                    <a:pt x="182" y="450"/>
                  </a:lnTo>
                  <a:lnTo>
                    <a:pt x="168" y="448"/>
                  </a:lnTo>
                  <a:lnTo>
                    <a:pt x="154" y="445"/>
                  </a:lnTo>
                  <a:lnTo>
                    <a:pt x="140" y="444"/>
                  </a:lnTo>
                  <a:lnTo>
                    <a:pt x="127" y="440"/>
                  </a:lnTo>
                  <a:lnTo>
                    <a:pt x="113" y="436"/>
                  </a:lnTo>
                  <a:lnTo>
                    <a:pt x="99" y="431"/>
                  </a:lnTo>
                  <a:lnTo>
                    <a:pt x="84" y="425"/>
                  </a:lnTo>
                  <a:lnTo>
                    <a:pt x="68" y="416"/>
                  </a:lnTo>
                  <a:lnTo>
                    <a:pt x="98" y="403"/>
                  </a:lnTo>
                  <a:lnTo>
                    <a:pt x="85" y="397"/>
                  </a:lnTo>
                  <a:lnTo>
                    <a:pt x="71" y="389"/>
                  </a:lnTo>
                  <a:lnTo>
                    <a:pt x="58" y="380"/>
                  </a:lnTo>
                  <a:lnTo>
                    <a:pt x="46" y="371"/>
                  </a:lnTo>
                  <a:lnTo>
                    <a:pt x="33" y="362"/>
                  </a:lnTo>
                  <a:lnTo>
                    <a:pt x="22" y="350"/>
                  </a:lnTo>
                  <a:lnTo>
                    <a:pt x="10" y="340"/>
                  </a:lnTo>
                  <a:lnTo>
                    <a:pt x="0" y="327"/>
                  </a:lnTo>
                  <a:lnTo>
                    <a:pt x="91" y="341"/>
                  </a:lnTo>
                  <a:lnTo>
                    <a:pt x="69" y="302"/>
                  </a:lnTo>
                  <a:lnTo>
                    <a:pt x="77" y="303"/>
                  </a:lnTo>
                  <a:lnTo>
                    <a:pt x="86" y="304"/>
                  </a:lnTo>
                  <a:lnTo>
                    <a:pt x="96" y="307"/>
                  </a:lnTo>
                  <a:lnTo>
                    <a:pt x="107" y="308"/>
                  </a:lnTo>
                  <a:lnTo>
                    <a:pt x="114" y="309"/>
                  </a:lnTo>
                  <a:lnTo>
                    <a:pt x="122" y="311"/>
                  </a:lnTo>
                  <a:lnTo>
                    <a:pt x="125" y="312"/>
                  </a:lnTo>
                  <a:lnTo>
                    <a:pt x="123" y="312"/>
                  </a:lnTo>
                  <a:lnTo>
                    <a:pt x="118" y="300"/>
                  </a:lnTo>
                  <a:lnTo>
                    <a:pt x="110" y="291"/>
                  </a:lnTo>
                  <a:lnTo>
                    <a:pt x="99" y="282"/>
                  </a:lnTo>
                  <a:lnTo>
                    <a:pt x="87" y="276"/>
                  </a:lnTo>
                  <a:lnTo>
                    <a:pt x="75" y="268"/>
                  </a:lnTo>
                  <a:lnTo>
                    <a:pt x="60" y="261"/>
                  </a:lnTo>
                  <a:lnTo>
                    <a:pt x="48" y="252"/>
                  </a:lnTo>
                  <a:lnTo>
                    <a:pt x="37" y="241"/>
                  </a:lnTo>
                  <a:lnTo>
                    <a:pt x="67" y="230"/>
                  </a:lnTo>
                  <a:lnTo>
                    <a:pt x="36" y="187"/>
                  </a:lnTo>
                  <a:lnTo>
                    <a:pt x="49" y="194"/>
                  </a:lnTo>
                  <a:lnTo>
                    <a:pt x="62" y="198"/>
                  </a:lnTo>
                  <a:lnTo>
                    <a:pt x="72" y="201"/>
                  </a:lnTo>
                  <a:lnTo>
                    <a:pt x="84" y="203"/>
                  </a:lnTo>
                  <a:lnTo>
                    <a:pt x="94" y="204"/>
                  </a:lnTo>
                  <a:lnTo>
                    <a:pt x="104" y="203"/>
                  </a:lnTo>
                  <a:lnTo>
                    <a:pt x="114" y="199"/>
                  </a:lnTo>
                  <a:lnTo>
                    <a:pt x="126" y="194"/>
                  </a:lnTo>
                  <a:lnTo>
                    <a:pt x="39" y="110"/>
                  </a:lnTo>
                  <a:lnTo>
                    <a:pt x="69" y="112"/>
                  </a:lnTo>
                  <a:lnTo>
                    <a:pt x="62" y="98"/>
                  </a:lnTo>
                  <a:lnTo>
                    <a:pt x="55" y="86"/>
                  </a:lnTo>
                  <a:lnTo>
                    <a:pt x="48" y="74"/>
                  </a:lnTo>
                  <a:lnTo>
                    <a:pt x="41" y="65"/>
                  </a:lnTo>
                  <a:lnTo>
                    <a:pt x="33" y="58"/>
                  </a:lnTo>
                  <a:lnTo>
                    <a:pt x="27" y="51"/>
                  </a:lnTo>
                  <a:lnTo>
                    <a:pt x="21" y="45"/>
                  </a:lnTo>
                  <a:lnTo>
                    <a:pt x="14" y="41"/>
                  </a:lnTo>
                  <a:lnTo>
                    <a:pt x="22" y="41"/>
                  </a:lnTo>
                  <a:lnTo>
                    <a:pt x="33" y="42"/>
                  </a:lnTo>
                  <a:lnTo>
                    <a:pt x="45" y="46"/>
                  </a:lnTo>
                  <a:lnTo>
                    <a:pt x="58" y="50"/>
                  </a:lnTo>
                  <a:lnTo>
                    <a:pt x="71" y="54"/>
                  </a:lnTo>
                  <a:lnTo>
                    <a:pt x="82" y="59"/>
                  </a:lnTo>
                  <a:lnTo>
                    <a:pt x="91" y="63"/>
                  </a:lnTo>
                  <a:lnTo>
                    <a:pt x="99" y="64"/>
                  </a:lnTo>
                  <a:close/>
                </a:path>
              </a:pathLst>
            </a:custGeom>
            <a:solidFill>
              <a:srgbClr val="FF4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vi-VN" sz="2400"/>
            </a:p>
          </p:txBody>
        </p:sp>
        <p:sp>
          <p:nvSpPr>
            <p:cNvPr id="15378" name="Freeform 18"/>
            <p:cNvSpPr/>
            <p:nvPr/>
          </p:nvSpPr>
          <p:spPr bwMode="auto">
            <a:xfrm>
              <a:off x="2836" y="2016"/>
              <a:ext cx="284" cy="482"/>
            </a:xfrm>
            <a:custGeom>
              <a:avLst/>
              <a:gdLst>
                <a:gd name="T0" fmla="*/ 25 w 284"/>
                <a:gd name="T1" fmla="*/ 30 h 482"/>
                <a:gd name="T2" fmla="*/ 56 w 284"/>
                <a:gd name="T3" fmla="*/ 62 h 482"/>
                <a:gd name="T4" fmla="*/ 81 w 284"/>
                <a:gd name="T5" fmla="*/ 101 h 482"/>
                <a:gd name="T6" fmla="*/ 84 w 284"/>
                <a:gd name="T7" fmla="*/ 48 h 482"/>
                <a:gd name="T8" fmla="*/ 98 w 284"/>
                <a:gd name="T9" fmla="*/ 118 h 482"/>
                <a:gd name="T10" fmla="*/ 137 w 284"/>
                <a:gd name="T11" fmla="*/ 174 h 482"/>
                <a:gd name="T12" fmla="*/ 143 w 284"/>
                <a:gd name="T13" fmla="*/ 182 h 482"/>
                <a:gd name="T14" fmla="*/ 147 w 284"/>
                <a:gd name="T15" fmla="*/ 132 h 482"/>
                <a:gd name="T16" fmla="*/ 152 w 284"/>
                <a:gd name="T17" fmla="*/ 116 h 482"/>
                <a:gd name="T18" fmla="*/ 170 w 284"/>
                <a:gd name="T19" fmla="*/ 222 h 482"/>
                <a:gd name="T20" fmla="*/ 189 w 284"/>
                <a:gd name="T21" fmla="*/ 246 h 482"/>
                <a:gd name="T22" fmla="*/ 210 w 284"/>
                <a:gd name="T23" fmla="*/ 210 h 482"/>
                <a:gd name="T24" fmla="*/ 237 w 284"/>
                <a:gd name="T25" fmla="*/ 146 h 482"/>
                <a:gd name="T26" fmla="*/ 284 w 284"/>
                <a:gd name="T27" fmla="*/ 98 h 482"/>
                <a:gd name="T28" fmla="*/ 241 w 284"/>
                <a:gd name="T29" fmla="*/ 143 h 482"/>
                <a:gd name="T30" fmla="*/ 216 w 284"/>
                <a:gd name="T31" fmla="*/ 210 h 482"/>
                <a:gd name="T32" fmla="*/ 221 w 284"/>
                <a:gd name="T33" fmla="*/ 296 h 482"/>
                <a:gd name="T34" fmla="*/ 248 w 284"/>
                <a:gd name="T35" fmla="*/ 386 h 482"/>
                <a:gd name="T36" fmla="*/ 244 w 284"/>
                <a:gd name="T37" fmla="*/ 462 h 482"/>
                <a:gd name="T38" fmla="*/ 228 w 284"/>
                <a:gd name="T39" fmla="*/ 453 h 482"/>
                <a:gd name="T40" fmla="*/ 237 w 284"/>
                <a:gd name="T41" fmla="*/ 377 h 482"/>
                <a:gd name="T42" fmla="*/ 220 w 284"/>
                <a:gd name="T43" fmla="*/ 313 h 482"/>
                <a:gd name="T44" fmla="*/ 190 w 284"/>
                <a:gd name="T45" fmla="*/ 288 h 482"/>
                <a:gd name="T46" fmla="*/ 165 w 284"/>
                <a:gd name="T47" fmla="*/ 295 h 482"/>
                <a:gd name="T48" fmla="*/ 139 w 284"/>
                <a:gd name="T49" fmla="*/ 308 h 482"/>
                <a:gd name="T50" fmla="*/ 122 w 284"/>
                <a:gd name="T51" fmla="*/ 319 h 482"/>
                <a:gd name="T52" fmla="*/ 20 w 284"/>
                <a:gd name="T53" fmla="*/ 269 h 482"/>
                <a:gd name="T54" fmla="*/ 53 w 284"/>
                <a:gd name="T55" fmla="*/ 272 h 482"/>
                <a:gd name="T56" fmla="*/ 86 w 284"/>
                <a:gd name="T57" fmla="*/ 274 h 482"/>
                <a:gd name="T58" fmla="*/ 120 w 284"/>
                <a:gd name="T59" fmla="*/ 275 h 482"/>
                <a:gd name="T60" fmla="*/ 152 w 284"/>
                <a:gd name="T61" fmla="*/ 277 h 482"/>
                <a:gd name="T62" fmla="*/ 185 w 284"/>
                <a:gd name="T63" fmla="*/ 279 h 482"/>
                <a:gd name="T64" fmla="*/ 184 w 284"/>
                <a:gd name="T65" fmla="*/ 257 h 482"/>
                <a:gd name="T66" fmla="*/ 161 w 284"/>
                <a:gd name="T67" fmla="*/ 225 h 482"/>
                <a:gd name="T68" fmla="*/ 135 w 284"/>
                <a:gd name="T69" fmla="*/ 193 h 482"/>
                <a:gd name="T70" fmla="*/ 113 w 284"/>
                <a:gd name="T71" fmla="*/ 179 h 482"/>
                <a:gd name="T72" fmla="*/ 90 w 284"/>
                <a:gd name="T73" fmla="*/ 165 h 482"/>
                <a:gd name="T74" fmla="*/ 69 w 284"/>
                <a:gd name="T75" fmla="*/ 154 h 482"/>
                <a:gd name="T76" fmla="*/ 45 w 284"/>
                <a:gd name="T77" fmla="*/ 143 h 482"/>
                <a:gd name="T78" fmla="*/ 22 w 284"/>
                <a:gd name="T79" fmla="*/ 136 h 482"/>
                <a:gd name="T80" fmla="*/ 43 w 284"/>
                <a:gd name="T81" fmla="*/ 141 h 482"/>
                <a:gd name="T82" fmla="*/ 84 w 284"/>
                <a:gd name="T83" fmla="*/ 155 h 482"/>
                <a:gd name="T84" fmla="*/ 124 w 284"/>
                <a:gd name="T85" fmla="*/ 174 h 482"/>
                <a:gd name="T86" fmla="*/ 95 w 284"/>
                <a:gd name="T87" fmla="*/ 138 h 482"/>
                <a:gd name="T88" fmla="*/ 75 w 284"/>
                <a:gd name="T89" fmla="*/ 106 h 482"/>
                <a:gd name="T90" fmla="*/ 57 w 284"/>
                <a:gd name="T91" fmla="*/ 78 h 482"/>
                <a:gd name="T92" fmla="*/ 38 w 284"/>
                <a:gd name="T93" fmla="*/ 50 h 482"/>
                <a:gd name="T94" fmla="*/ 12 w 284"/>
                <a:gd name="T95" fmla="*/ 23 h 48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284"/>
                <a:gd name="T145" fmla="*/ 0 h 482"/>
                <a:gd name="T146" fmla="*/ 284 w 284"/>
                <a:gd name="T147" fmla="*/ 482 h 482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284" h="482">
                  <a:moveTo>
                    <a:pt x="0" y="14"/>
                  </a:moveTo>
                  <a:lnTo>
                    <a:pt x="13" y="21"/>
                  </a:lnTo>
                  <a:lnTo>
                    <a:pt x="25" y="30"/>
                  </a:lnTo>
                  <a:lnTo>
                    <a:pt x="36" y="41"/>
                  </a:lnTo>
                  <a:lnTo>
                    <a:pt x="47" y="51"/>
                  </a:lnTo>
                  <a:lnTo>
                    <a:pt x="56" y="62"/>
                  </a:lnTo>
                  <a:lnTo>
                    <a:pt x="65" y="75"/>
                  </a:lnTo>
                  <a:lnTo>
                    <a:pt x="74" y="87"/>
                  </a:lnTo>
                  <a:lnTo>
                    <a:pt x="81" y="101"/>
                  </a:lnTo>
                  <a:lnTo>
                    <a:pt x="79" y="0"/>
                  </a:lnTo>
                  <a:lnTo>
                    <a:pt x="81" y="24"/>
                  </a:lnTo>
                  <a:lnTo>
                    <a:pt x="84" y="48"/>
                  </a:lnTo>
                  <a:lnTo>
                    <a:pt x="88" y="71"/>
                  </a:lnTo>
                  <a:lnTo>
                    <a:pt x="92" y="96"/>
                  </a:lnTo>
                  <a:lnTo>
                    <a:pt x="98" y="118"/>
                  </a:lnTo>
                  <a:lnTo>
                    <a:pt x="107" y="138"/>
                  </a:lnTo>
                  <a:lnTo>
                    <a:pt x="120" y="157"/>
                  </a:lnTo>
                  <a:lnTo>
                    <a:pt x="137" y="174"/>
                  </a:lnTo>
                  <a:lnTo>
                    <a:pt x="139" y="177"/>
                  </a:lnTo>
                  <a:lnTo>
                    <a:pt x="140" y="179"/>
                  </a:lnTo>
                  <a:lnTo>
                    <a:pt x="143" y="182"/>
                  </a:lnTo>
                  <a:lnTo>
                    <a:pt x="146" y="183"/>
                  </a:lnTo>
                  <a:lnTo>
                    <a:pt x="144" y="157"/>
                  </a:lnTo>
                  <a:lnTo>
                    <a:pt x="147" y="132"/>
                  </a:lnTo>
                  <a:lnTo>
                    <a:pt x="149" y="105"/>
                  </a:lnTo>
                  <a:lnTo>
                    <a:pt x="156" y="80"/>
                  </a:lnTo>
                  <a:lnTo>
                    <a:pt x="152" y="116"/>
                  </a:lnTo>
                  <a:lnTo>
                    <a:pt x="151" y="154"/>
                  </a:lnTo>
                  <a:lnTo>
                    <a:pt x="157" y="189"/>
                  </a:lnTo>
                  <a:lnTo>
                    <a:pt x="170" y="222"/>
                  </a:lnTo>
                  <a:lnTo>
                    <a:pt x="172" y="224"/>
                  </a:lnTo>
                  <a:lnTo>
                    <a:pt x="180" y="234"/>
                  </a:lnTo>
                  <a:lnTo>
                    <a:pt x="189" y="246"/>
                  </a:lnTo>
                  <a:lnTo>
                    <a:pt x="196" y="250"/>
                  </a:lnTo>
                  <a:lnTo>
                    <a:pt x="202" y="231"/>
                  </a:lnTo>
                  <a:lnTo>
                    <a:pt x="210" y="210"/>
                  </a:lnTo>
                  <a:lnTo>
                    <a:pt x="217" y="188"/>
                  </a:lnTo>
                  <a:lnTo>
                    <a:pt x="226" y="166"/>
                  </a:lnTo>
                  <a:lnTo>
                    <a:pt x="237" y="146"/>
                  </a:lnTo>
                  <a:lnTo>
                    <a:pt x="250" y="127"/>
                  </a:lnTo>
                  <a:lnTo>
                    <a:pt x="265" y="111"/>
                  </a:lnTo>
                  <a:lnTo>
                    <a:pt x="284" y="98"/>
                  </a:lnTo>
                  <a:lnTo>
                    <a:pt x="267" y="111"/>
                  </a:lnTo>
                  <a:lnTo>
                    <a:pt x="253" y="127"/>
                  </a:lnTo>
                  <a:lnTo>
                    <a:pt x="241" y="143"/>
                  </a:lnTo>
                  <a:lnTo>
                    <a:pt x="232" y="164"/>
                  </a:lnTo>
                  <a:lnTo>
                    <a:pt x="224" y="186"/>
                  </a:lnTo>
                  <a:lnTo>
                    <a:pt x="216" y="210"/>
                  </a:lnTo>
                  <a:lnTo>
                    <a:pt x="210" y="237"/>
                  </a:lnTo>
                  <a:lnTo>
                    <a:pt x="205" y="265"/>
                  </a:lnTo>
                  <a:lnTo>
                    <a:pt x="221" y="296"/>
                  </a:lnTo>
                  <a:lnTo>
                    <a:pt x="234" y="327"/>
                  </a:lnTo>
                  <a:lnTo>
                    <a:pt x="243" y="356"/>
                  </a:lnTo>
                  <a:lnTo>
                    <a:pt x="248" y="386"/>
                  </a:lnTo>
                  <a:lnTo>
                    <a:pt x="250" y="414"/>
                  </a:lnTo>
                  <a:lnTo>
                    <a:pt x="248" y="438"/>
                  </a:lnTo>
                  <a:lnTo>
                    <a:pt x="244" y="462"/>
                  </a:lnTo>
                  <a:lnTo>
                    <a:pt x="238" y="479"/>
                  </a:lnTo>
                  <a:lnTo>
                    <a:pt x="217" y="482"/>
                  </a:lnTo>
                  <a:lnTo>
                    <a:pt x="228" y="453"/>
                  </a:lnTo>
                  <a:lnTo>
                    <a:pt x="234" y="426"/>
                  </a:lnTo>
                  <a:lnTo>
                    <a:pt x="237" y="401"/>
                  </a:lnTo>
                  <a:lnTo>
                    <a:pt x="237" y="377"/>
                  </a:lnTo>
                  <a:lnTo>
                    <a:pt x="233" y="355"/>
                  </a:lnTo>
                  <a:lnTo>
                    <a:pt x="228" y="334"/>
                  </a:lnTo>
                  <a:lnTo>
                    <a:pt x="220" y="313"/>
                  </a:lnTo>
                  <a:lnTo>
                    <a:pt x="210" y="292"/>
                  </a:lnTo>
                  <a:lnTo>
                    <a:pt x="201" y="290"/>
                  </a:lnTo>
                  <a:lnTo>
                    <a:pt x="190" y="288"/>
                  </a:lnTo>
                  <a:lnTo>
                    <a:pt x="181" y="290"/>
                  </a:lnTo>
                  <a:lnTo>
                    <a:pt x="172" y="292"/>
                  </a:lnTo>
                  <a:lnTo>
                    <a:pt x="165" y="295"/>
                  </a:lnTo>
                  <a:lnTo>
                    <a:pt x="156" y="299"/>
                  </a:lnTo>
                  <a:lnTo>
                    <a:pt x="148" y="302"/>
                  </a:lnTo>
                  <a:lnTo>
                    <a:pt x="139" y="308"/>
                  </a:lnTo>
                  <a:lnTo>
                    <a:pt x="134" y="311"/>
                  </a:lnTo>
                  <a:lnTo>
                    <a:pt x="129" y="315"/>
                  </a:lnTo>
                  <a:lnTo>
                    <a:pt x="122" y="319"/>
                  </a:lnTo>
                  <a:lnTo>
                    <a:pt x="116" y="322"/>
                  </a:lnTo>
                  <a:lnTo>
                    <a:pt x="155" y="288"/>
                  </a:lnTo>
                  <a:lnTo>
                    <a:pt x="20" y="269"/>
                  </a:lnTo>
                  <a:lnTo>
                    <a:pt x="30" y="270"/>
                  </a:lnTo>
                  <a:lnTo>
                    <a:pt x="42" y="272"/>
                  </a:lnTo>
                  <a:lnTo>
                    <a:pt x="53" y="272"/>
                  </a:lnTo>
                  <a:lnTo>
                    <a:pt x="63" y="273"/>
                  </a:lnTo>
                  <a:lnTo>
                    <a:pt x="75" y="273"/>
                  </a:lnTo>
                  <a:lnTo>
                    <a:pt x="86" y="274"/>
                  </a:lnTo>
                  <a:lnTo>
                    <a:pt x="97" y="274"/>
                  </a:lnTo>
                  <a:lnTo>
                    <a:pt x="108" y="275"/>
                  </a:lnTo>
                  <a:lnTo>
                    <a:pt x="120" y="275"/>
                  </a:lnTo>
                  <a:lnTo>
                    <a:pt x="130" y="275"/>
                  </a:lnTo>
                  <a:lnTo>
                    <a:pt x="142" y="277"/>
                  </a:lnTo>
                  <a:lnTo>
                    <a:pt x="152" y="277"/>
                  </a:lnTo>
                  <a:lnTo>
                    <a:pt x="164" y="278"/>
                  </a:lnTo>
                  <a:lnTo>
                    <a:pt x="175" y="278"/>
                  </a:lnTo>
                  <a:lnTo>
                    <a:pt x="185" y="279"/>
                  </a:lnTo>
                  <a:lnTo>
                    <a:pt x="197" y="279"/>
                  </a:lnTo>
                  <a:lnTo>
                    <a:pt x="190" y="269"/>
                  </a:lnTo>
                  <a:lnTo>
                    <a:pt x="184" y="257"/>
                  </a:lnTo>
                  <a:lnTo>
                    <a:pt x="176" y="247"/>
                  </a:lnTo>
                  <a:lnTo>
                    <a:pt x="169" y="236"/>
                  </a:lnTo>
                  <a:lnTo>
                    <a:pt x="161" y="225"/>
                  </a:lnTo>
                  <a:lnTo>
                    <a:pt x="152" y="215"/>
                  </a:lnTo>
                  <a:lnTo>
                    <a:pt x="144" y="204"/>
                  </a:lnTo>
                  <a:lnTo>
                    <a:pt x="135" y="193"/>
                  </a:lnTo>
                  <a:lnTo>
                    <a:pt x="128" y="188"/>
                  </a:lnTo>
                  <a:lnTo>
                    <a:pt x="120" y="183"/>
                  </a:lnTo>
                  <a:lnTo>
                    <a:pt x="113" y="179"/>
                  </a:lnTo>
                  <a:lnTo>
                    <a:pt x="106" y="174"/>
                  </a:lnTo>
                  <a:lnTo>
                    <a:pt x="98" y="170"/>
                  </a:lnTo>
                  <a:lnTo>
                    <a:pt x="90" y="165"/>
                  </a:lnTo>
                  <a:lnTo>
                    <a:pt x="84" y="161"/>
                  </a:lnTo>
                  <a:lnTo>
                    <a:pt x="76" y="157"/>
                  </a:lnTo>
                  <a:lnTo>
                    <a:pt x="69" y="154"/>
                  </a:lnTo>
                  <a:lnTo>
                    <a:pt x="61" y="150"/>
                  </a:lnTo>
                  <a:lnTo>
                    <a:pt x="53" y="146"/>
                  </a:lnTo>
                  <a:lnTo>
                    <a:pt x="45" y="143"/>
                  </a:lnTo>
                  <a:lnTo>
                    <a:pt x="38" y="141"/>
                  </a:lnTo>
                  <a:lnTo>
                    <a:pt x="30" y="138"/>
                  </a:lnTo>
                  <a:lnTo>
                    <a:pt x="22" y="136"/>
                  </a:lnTo>
                  <a:lnTo>
                    <a:pt x="13" y="134"/>
                  </a:lnTo>
                  <a:lnTo>
                    <a:pt x="29" y="137"/>
                  </a:lnTo>
                  <a:lnTo>
                    <a:pt x="43" y="141"/>
                  </a:lnTo>
                  <a:lnTo>
                    <a:pt x="57" y="145"/>
                  </a:lnTo>
                  <a:lnTo>
                    <a:pt x="70" y="148"/>
                  </a:lnTo>
                  <a:lnTo>
                    <a:pt x="84" y="155"/>
                  </a:lnTo>
                  <a:lnTo>
                    <a:pt x="98" y="160"/>
                  </a:lnTo>
                  <a:lnTo>
                    <a:pt x="111" y="168"/>
                  </a:lnTo>
                  <a:lnTo>
                    <a:pt x="124" y="174"/>
                  </a:lnTo>
                  <a:lnTo>
                    <a:pt x="113" y="161"/>
                  </a:lnTo>
                  <a:lnTo>
                    <a:pt x="104" y="150"/>
                  </a:lnTo>
                  <a:lnTo>
                    <a:pt x="95" y="138"/>
                  </a:lnTo>
                  <a:lnTo>
                    <a:pt x="88" y="127"/>
                  </a:lnTo>
                  <a:lnTo>
                    <a:pt x="81" y="116"/>
                  </a:lnTo>
                  <a:lnTo>
                    <a:pt x="75" y="106"/>
                  </a:lnTo>
                  <a:lnTo>
                    <a:pt x="69" y="96"/>
                  </a:lnTo>
                  <a:lnTo>
                    <a:pt x="63" y="87"/>
                  </a:lnTo>
                  <a:lnTo>
                    <a:pt x="57" y="78"/>
                  </a:lnTo>
                  <a:lnTo>
                    <a:pt x="51" y="69"/>
                  </a:lnTo>
                  <a:lnTo>
                    <a:pt x="44" y="59"/>
                  </a:lnTo>
                  <a:lnTo>
                    <a:pt x="38" y="50"/>
                  </a:lnTo>
                  <a:lnTo>
                    <a:pt x="30" y="41"/>
                  </a:lnTo>
                  <a:lnTo>
                    <a:pt x="21" y="32"/>
                  </a:lnTo>
                  <a:lnTo>
                    <a:pt x="12" y="23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80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vi-VN" sz="2400"/>
            </a:p>
          </p:txBody>
        </p:sp>
      </p:grpSp>
      <p:grpSp>
        <p:nvGrpSpPr>
          <p:cNvPr id="7" name="Group 19"/>
          <p:cNvGrpSpPr/>
          <p:nvPr/>
        </p:nvGrpSpPr>
        <p:grpSpPr bwMode="auto">
          <a:xfrm>
            <a:off x="0" y="4876800"/>
            <a:ext cx="1449917" cy="1090613"/>
            <a:chOff x="3155" y="2736"/>
            <a:chExt cx="685" cy="687"/>
          </a:xfrm>
        </p:grpSpPr>
        <p:sp>
          <p:nvSpPr>
            <p:cNvPr id="15375" name="Freeform 20"/>
            <p:cNvSpPr/>
            <p:nvPr/>
          </p:nvSpPr>
          <p:spPr bwMode="auto">
            <a:xfrm>
              <a:off x="3155" y="2736"/>
              <a:ext cx="685" cy="687"/>
            </a:xfrm>
            <a:custGeom>
              <a:avLst/>
              <a:gdLst>
                <a:gd name="T0" fmla="*/ 587 w 685"/>
                <a:gd name="T1" fmla="*/ 113 h 687"/>
                <a:gd name="T2" fmla="*/ 608 w 685"/>
                <a:gd name="T3" fmla="*/ 100 h 687"/>
                <a:gd name="T4" fmla="*/ 619 w 685"/>
                <a:gd name="T5" fmla="*/ 182 h 687"/>
                <a:gd name="T6" fmla="*/ 663 w 685"/>
                <a:gd name="T7" fmla="*/ 175 h 687"/>
                <a:gd name="T8" fmla="*/ 676 w 685"/>
                <a:gd name="T9" fmla="*/ 191 h 687"/>
                <a:gd name="T10" fmla="*/ 650 w 685"/>
                <a:gd name="T11" fmla="*/ 234 h 687"/>
                <a:gd name="T12" fmla="*/ 619 w 685"/>
                <a:gd name="T13" fmla="*/ 271 h 687"/>
                <a:gd name="T14" fmla="*/ 582 w 685"/>
                <a:gd name="T15" fmla="*/ 304 h 687"/>
                <a:gd name="T16" fmla="*/ 561 w 685"/>
                <a:gd name="T17" fmla="*/ 316 h 687"/>
                <a:gd name="T18" fmla="*/ 588 w 685"/>
                <a:gd name="T19" fmla="*/ 329 h 687"/>
                <a:gd name="T20" fmla="*/ 630 w 685"/>
                <a:gd name="T21" fmla="*/ 348 h 687"/>
                <a:gd name="T22" fmla="*/ 662 w 685"/>
                <a:gd name="T23" fmla="*/ 360 h 687"/>
                <a:gd name="T24" fmla="*/ 654 w 685"/>
                <a:gd name="T25" fmla="*/ 374 h 687"/>
                <a:gd name="T26" fmla="*/ 627 w 685"/>
                <a:gd name="T27" fmla="*/ 403 h 687"/>
                <a:gd name="T28" fmla="*/ 596 w 685"/>
                <a:gd name="T29" fmla="*/ 426 h 687"/>
                <a:gd name="T30" fmla="*/ 561 w 685"/>
                <a:gd name="T31" fmla="*/ 445 h 687"/>
                <a:gd name="T32" fmla="*/ 555 w 685"/>
                <a:gd name="T33" fmla="*/ 462 h 687"/>
                <a:gd name="T34" fmla="*/ 583 w 685"/>
                <a:gd name="T35" fmla="*/ 474 h 687"/>
                <a:gd name="T36" fmla="*/ 596 w 685"/>
                <a:gd name="T37" fmla="*/ 484 h 687"/>
                <a:gd name="T38" fmla="*/ 561 w 685"/>
                <a:gd name="T39" fmla="*/ 497 h 687"/>
                <a:gd name="T40" fmla="*/ 578 w 685"/>
                <a:gd name="T41" fmla="*/ 522 h 687"/>
                <a:gd name="T42" fmla="*/ 615 w 685"/>
                <a:gd name="T43" fmla="*/ 573 h 687"/>
                <a:gd name="T44" fmla="*/ 612 w 685"/>
                <a:gd name="T45" fmla="*/ 601 h 687"/>
                <a:gd name="T46" fmla="*/ 555 w 685"/>
                <a:gd name="T47" fmla="*/ 619 h 687"/>
                <a:gd name="T48" fmla="*/ 500 w 685"/>
                <a:gd name="T49" fmla="*/ 637 h 687"/>
                <a:gd name="T50" fmla="*/ 442 w 685"/>
                <a:gd name="T51" fmla="*/ 641 h 687"/>
                <a:gd name="T52" fmla="*/ 407 w 685"/>
                <a:gd name="T53" fmla="*/ 634 h 687"/>
                <a:gd name="T54" fmla="*/ 392 w 685"/>
                <a:gd name="T55" fmla="*/ 665 h 687"/>
                <a:gd name="T56" fmla="*/ 355 w 685"/>
                <a:gd name="T57" fmla="*/ 638 h 687"/>
                <a:gd name="T58" fmla="*/ 314 w 685"/>
                <a:gd name="T59" fmla="*/ 617 h 687"/>
                <a:gd name="T60" fmla="*/ 268 w 685"/>
                <a:gd name="T61" fmla="*/ 603 h 687"/>
                <a:gd name="T62" fmla="*/ 247 w 685"/>
                <a:gd name="T63" fmla="*/ 598 h 687"/>
                <a:gd name="T64" fmla="*/ 223 w 685"/>
                <a:gd name="T65" fmla="*/ 612 h 687"/>
                <a:gd name="T66" fmla="*/ 176 w 685"/>
                <a:gd name="T67" fmla="*/ 643 h 687"/>
                <a:gd name="T68" fmla="*/ 113 w 685"/>
                <a:gd name="T69" fmla="*/ 671 h 687"/>
                <a:gd name="T70" fmla="*/ 44 w 685"/>
                <a:gd name="T71" fmla="*/ 684 h 687"/>
                <a:gd name="T72" fmla="*/ 26 w 685"/>
                <a:gd name="T73" fmla="*/ 635 h 687"/>
                <a:gd name="T74" fmla="*/ 81 w 685"/>
                <a:gd name="T75" fmla="*/ 633 h 687"/>
                <a:gd name="T76" fmla="*/ 137 w 685"/>
                <a:gd name="T77" fmla="*/ 621 h 687"/>
                <a:gd name="T78" fmla="*/ 187 w 685"/>
                <a:gd name="T79" fmla="*/ 599 h 687"/>
                <a:gd name="T80" fmla="*/ 193 w 685"/>
                <a:gd name="T81" fmla="*/ 570 h 687"/>
                <a:gd name="T82" fmla="*/ 165 w 685"/>
                <a:gd name="T83" fmla="*/ 546 h 687"/>
                <a:gd name="T84" fmla="*/ 133 w 685"/>
                <a:gd name="T85" fmla="*/ 526 h 687"/>
                <a:gd name="T86" fmla="*/ 97 w 685"/>
                <a:gd name="T87" fmla="*/ 511 h 687"/>
                <a:gd name="T88" fmla="*/ 88 w 685"/>
                <a:gd name="T89" fmla="*/ 503 h 687"/>
                <a:gd name="T90" fmla="*/ 120 w 685"/>
                <a:gd name="T91" fmla="*/ 503 h 687"/>
                <a:gd name="T92" fmla="*/ 131 w 685"/>
                <a:gd name="T93" fmla="*/ 471 h 687"/>
                <a:gd name="T94" fmla="*/ 85 w 685"/>
                <a:gd name="T95" fmla="*/ 406 h 687"/>
                <a:gd name="T96" fmla="*/ 81 w 685"/>
                <a:gd name="T97" fmla="*/ 383 h 687"/>
                <a:gd name="T98" fmla="*/ 111 w 685"/>
                <a:gd name="T99" fmla="*/ 395 h 687"/>
                <a:gd name="T100" fmla="*/ 111 w 685"/>
                <a:gd name="T101" fmla="*/ 326 h 687"/>
                <a:gd name="T102" fmla="*/ 148 w 685"/>
                <a:gd name="T103" fmla="*/ 252 h 687"/>
                <a:gd name="T104" fmla="*/ 169 w 685"/>
                <a:gd name="T105" fmla="*/ 172 h 687"/>
                <a:gd name="T106" fmla="*/ 220 w 685"/>
                <a:gd name="T107" fmla="*/ 235 h 687"/>
                <a:gd name="T108" fmla="*/ 273 w 685"/>
                <a:gd name="T109" fmla="*/ 259 h 687"/>
                <a:gd name="T110" fmla="*/ 298 w 685"/>
                <a:gd name="T111" fmla="*/ 218 h 687"/>
                <a:gd name="T112" fmla="*/ 314 w 685"/>
                <a:gd name="T113" fmla="*/ 140 h 687"/>
                <a:gd name="T114" fmla="*/ 388 w 685"/>
                <a:gd name="T115" fmla="*/ 114 h 687"/>
                <a:gd name="T116" fmla="*/ 396 w 685"/>
                <a:gd name="T117" fmla="*/ 175 h 687"/>
                <a:gd name="T118" fmla="*/ 490 w 685"/>
                <a:gd name="T119" fmla="*/ 63 h 687"/>
                <a:gd name="T120" fmla="*/ 538 w 685"/>
                <a:gd name="T121" fmla="*/ 58 h 687"/>
                <a:gd name="T122" fmla="*/ 563 w 685"/>
                <a:gd name="T123" fmla="*/ 10 h 687"/>
                <a:gd name="T124" fmla="*/ 574 w 685"/>
                <a:gd name="T125" fmla="*/ 94 h 687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685"/>
                <a:gd name="T190" fmla="*/ 0 h 687"/>
                <a:gd name="T191" fmla="*/ 685 w 685"/>
                <a:gd name="T192" fmla="*/ 687 h 687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685" h="687">
                  <a:moveTo>
                    <a:pt x="574" y="117"/>
                  </a:moveTo>
                  <a:lnTo>
                    <a:pt x="578" y="116"/>
                  </a:lnTo>
                  <a:lnTo>
                    <a:pt x="582" y="114"/>
                  </a:lnTo>
                  <a:lnTo>
                    <a:pt x="587" y="113"/>
                  </a:lnTo>
                  <a:lnTo>
                    <a:pt x="592" y="111"/>
                  </a:lnTo>
                  <a:lnTo>
                    <a:pt x="597" y="108"/>
                  </a:lnTo>
                  <a:lnTo>
                    <a:pt x="603" y="104"/>
                  </a:lnTo>
                  <a:lnTo>
                    <a:pt x="608" y="100"/>
                  </a:lnTo>
                  <a:lnTo>
                    <a:pt x="614" y="96"/>
                  </a:lnTo>
                  <a:lnTo>
                    <a:pt x="599" y="179"/>
                  </a:lnTo>
                  <a:lnTo>
                    <a:pt x="609" y="181"/>
                  </a:lnTo>
                  <a:lnTo>
                    <a:pt x="619" y="182"/>
                  </a:lnTo>
                  <a:lnTo>
                    <a:pt x="630" y="182"/>
                  </a:lnTo>
                  <a:lnTo>
                    <a:pt x="640" y="180"/>
                  </a:lnTo>
                  <a:lnTo>
                    <a:pt x="651" y="179"/>
                  </a:lnTo>
                  <a:lnTo>
                    <a:pt x="663" y="175"/>
                  </a:lnTo>
                  <a:lnTo>
                    <a:pt x="674" y="171"/>
                  </a:lnTo>
                  <a:lnTo>
                    <a:pt x="685" y="167"/>
                  </a:lnTo>
                  <a:lnTo>
                    <a:pt x="681" y="180"/>
                  </a:lnTo>
                  <a:lnTo>
                    <a:pt x="676" y="191"/>
                  </a:lnTo>
                  <a:lnTo>
                    <a:pt x="669" y="202"/>
                  </a:lnTo>
                  <a:lnTo>
                    <a:pt x="664" y="213"/>
                  </a:lnTo>
                  <a:lnTo>
                    <a:pt x="658" y="223"/>
                  </a:lnTo>
                  <a:lnTo>
                    <a:pt x="650" y="234"/>
                  </a:lnTo>
                  <a:lnTo>
                    <a:pt x="644" y="244"/>
                  </a:lnTo>
                  <a:lnTo>
                    <a:pt x="636" y="253"/>
                  </a:lnTo>
                  <a:lnTo>
                    <a:pt x="628" y="262"/>
                  </a:lnTo>
                  <a:lnTo>
                    <a:pt x="619" y="271"/>
                  </a:lnTo>
                  <a:lnTo>
                    <a:pt x="610" y="280"/>
                  </a:lnTo>
                  <a:lnTo>
                    <a:pt x="601" y="288"/>
                  </a:lnTo>
                  <a:lnTo>
                    <a:pt x="592" y="297"/>
                  </a:lnTo>
                  <a:lnTo>
                    <a:pt x="582" y="304"/>
                  </a:lnTo>
                  <a:lnTo>
                    <a:pt x="572" y="312"/>
                  </a:lnTo>
                  <a:lnTo>
                    <a:pt x="561" y="318"/>
                  </a:lnTo>
                  <a:lnTo>
                    <a:pt x="560" y="317"/>
                  </a:lnTo>
                  <a:lnTo>
                    <a:pt x="561" y="316"/>
                  </a:lnTo>
                  <a:lnTo>
                    <a:pt x="565" y="317"/>
                  </a:lnTo>
                  <a:lnTo>
                    <a:pt x="572" y="321"/>
                  </a:lnTo>
                  <a:lnTo>
                    <a:pt x="579" y="324"/>
                  </a:lnTo>
                  <a:lnTo>
                    <a:pt x="588" y="329"/>
                  </a:lnTo>
                  <a:lnTo>
                    <a:pt x="599" y="334"/>
                  </a:lnTo>
                  <a:lnTo>
                    <a:pt x="609" y="339"/>
                  </a:lnTo>
                  <a:lnTo>
                    <a:pt x="619" y="344"/>
                  </a:lnTo>
                  <a:lnTo>
                    <a:pt x="630" y="348"/>
                  </a:lnTo>
                  <a:lnTo>
                    <a:pt x="640" y="353"/>
                  </a:lnTo>
                  <a:lnTo>
                    <a:pt x="649" y="357"/>
                  </a:lnTo>
                  <a:lnTo>
                    <a:pt x="656" y="358"/>
                  </a:lnTo>
                  <a:lnTo>
                    <a:pt x="662" y="360"/>
                  </a:lnTo>
                  <a:lnTo>
                    <a:pt x="665" y="360"/>
                  </a:lnTo>
                  <a:lnTo>
                    <a:pt x="665" y="357"/>
                  </a:lnTo>
                  <a:lnTo>
                    <a:pt x="660" y="366"/>
                  </a:lnTo>
                  <a:lnTo>
                    <a:pt x="654" y="374"/>
                  </a:lnTo>
                  <a:lnTo>
                    <a:pt x="647" y="381"/>
                  </a:lnTo>
                  <a:lnTo>
                    <a:pt x="641" y="389"/>
                  </a:lnTo>
                  <a:lnTo>
                    <a:pt x="633" y="397"/>
                  </a:lnTo>
                  <a:lnTo>
                    <a:pt x="627" y="403"/>
                  </a:lnTo>
                  <a:lnTo>
                    <a:pt x="619" y="410"/>
                  </a:lnTo>
                  <a:lnTo>
                    <a:pt x="612" y="415"/>
                  </a:lnTo>
                  <a:lnTo>
                    <a:pt x="604" y="421"/>
                  </a:lnTo>
                  <a:lnTo>
                    <a:pt x="596" y="426"/>
                  </a:lnTo>
                  <a:lnTo>
                    <a:pt x="587" y="431"/>
                  </a:lnTo>
                  <a:lnTo>
                    <a:pt x="578" y="436"/>
                  </a:lnTo>
                  <a:lnTo>
                    <a:pt x="570" y="440"/>
                  </a:lnTo>
                  <a:lnTo>
                    <a:pt x="561" y="445"/>
                  </a:lnTo>
                  <a:lnTo>
                    <a:pt x="552" y="451"/>
                  </a:lnTo>
                  <a:lnTo>
                    <a:pt x="542" y="456"/>
                  </a:lnTo>
                  <a:lnTo>
                    <a:pt x="549" y="460"/>
                  </a:lnTo>
                  <a:lnTo>
                    <a:pt x="555" y="462"/>
                  </a:lnTo>
                  <a:lnTo>
                    <a:pt x="561" y="466"/>
                  </a:lnTo>
                  <a:lnTo>
                    <a:pt x="568" y="469"/>
                  </a:lnTo>
                  <a:lnTo>
                    <a:pt x="576" y="471"/>
                  </a:lnTo>
                  <a:lnTo>
                    <a:pt x="583" y="474"/>
                  </a:lnTo>
                  <a:lnTo>
                    <a:pt x="594" y="478"/>
                  </a:lnTo>
                  <a:lnTo>
                    <a:pt x="604" y="480"/>
                  </a:lnTo>
                  <a:lnTo>
                    <a:pt x="601" y="483"/>
                  </a:lnTo>
                  <a:lnTo>
                    <a:pt x="596" y="484"/>
                  </a:lnTo>
                  <a:lnTo>
                    <a:pt x="588" y="488"/>
                  </a:lnTo>
                  <a:lnTo>
                    <a:pt x="578" y="490"/>
                  </a:lnTo>
                  <a:lnTo>
                    <a:pt x="569" y="494"/>
                  </a:lnTo>
                  <a:lnTo>
                    <a:pt x="561" y="497"/>
                  </a:lnTo>
                  <a:lnTo>
                    <a:pt x="556" y="499"/>
                  </a:lnTo>
                  <a:lnTo>
                    <a:pt x="555" y="501"/>
                  </a:lnTo>
                  <a:lnTo>
                    <a:pt x="568" y="511"/>
                  </a:lnTo>
                  <a:lnTo>
                    <a:pt x="578" y="522"/>
                  </a:lnTo>
                  <a:lnTo>
                    <a:pt x="588" y="535"/>
                  </a:lnTo>
                  <a:lnTo>
                    <a:pt x="597" y="547"/>
                  </a:lnTo>
                  <a:lnTo>
                    <a:pt x="606" y="560"/>
                  </a:lnTo>
                  <a:lnTo>
                    <a:pt x="615" y="573"/>
                  </a:lnTo>
                  <a:lnTo>
                    <a:pt x="627" y="584"/>
                  </a:lnTo>
                  <a:lnTo>
                    <a:pt x="640" y="596"/>
                  </a:lnTo>
                  <a:lnTo>
                    <a:pt x="626" y="597"/>
                  </a:lnTo>
                  <a:lnTo>
                    <a:pt x="612" y="601"/>
                  </a:lnTo>
                  <a:lnTo>
                    <a:pt x="597" y="605"/>
                  </a:lnTo>
                  <a:lnTo>
                    <a:pt x="583" y="608"/>
                  </a:lnTo>
                  <a:lnTo>
                    <a:pt x="569" y="614"/>
                  </a:lnTo>
                  <a:lnTo>
                    <a:pt x="555" y="619"/>
                  </a:lnTo>
                  <a:lnTo>
                    <a:pt x="541" y="624"/>
                  </a:lnTo>
                  <a:lnTo>
                    <a:pt x="528" y="629"/>
                  </a:lnTo>
                  <a:lnTo>
                    <a:pt x="514" y="633"/>
                  </a:lnTo>
                  <a:lnTo>
                    <a:pt x="500" y="637"/>
                  </a:lnTo>
                  <a:lnTo>
                    <a:pt x="484" y="639"/>
                  </a:lnTo>
                  <a:lnTo>
                    <a:pt x="470" y="642"/>
                  </a:lnTo>
                  <a:lnTo>
                    <a:pt x="456" y="642"/>
                  </a:lnTo>
                  <a:lnTo>
                    <a:pt x="442" y="641"/>
                  </a:lnTo>
                  <a:lnTo>
                    <a:pt x="427" y="638"/>
                  </a:lnTo>
                  <a:lnTo>
                    <a:pt x="413" y="633"/>
                  </a:lnTo>
                  <a:lnTo>
                    <a:pt x="409" y="634"/>
                  </a:lnTo>
                  <a:lnTo>
                    <a:pt x="407" y="634"/>
                  </a:lnTo>
                  <a:lnTo>
                    <a:pt x="418" y="687"/>
                  </a:lnTo>
                  <a:lnTo>
                    <a:pt x="410" y="679"/>
                  </a:lnTo>
                  <a:lnTo>
                    <a:pt x="401" y="671"/>
                  </a:lnTo>
                  <a:lnTo>
                    <a:pt x="392" y="665"/>
                  </a:lnTo>
                  <a:lnTo>
                    <a:pt x="383" y="657"/>
                  </a:lnTo>
                  <a:lnTo>
                    <a:pt x="374" y="651"/>
                  </a:lnTo>
                  <a:lnTo>
                    <a:pt x="364" y="644"/>
                  </a:lnTo>
                  <a:lnTo>
                    <a:pt x="355" y="638"/>
                  </a:lnTo>
                  <a:lnTo>
                    <a:pt x="345" y="633"/>
                  </a:lnTo>
                  <a:lnTo>
                    <a:pt x="334" y="628"/>
                  </a:lnTo>
                  <a:lnTo>
                    <a:pt x="324" y="623"/>
                  </a:lnTo>
                  <a:lnTo>
                    <a:pt x="314" y="617"/>
                  </a:lnTo>
                  <a:lnTo>
                    <a:pt x="302" y="614"/>
                  </a:lnTo>
                  <a:lnTo>
                    <a:pt x="292" y="610"/>
                  </a:lnTo>
                  <a:lnTo>
                    <a:pt x="279" y="606"/>
                  </a:lnTo>
                  <a:lnTo>
                    <a:pt x="268" y="603"/>
                  </a:lnTo>
                  <a:lnTo>
                    <a:pt x="255" y="601"/>
                  </a:lnTo>
                  <a:lnTo>
                    <a:pt x="252" y="601"/>
                  </a:lnTo>
                  <a:lnTo>
                    <a:pt x="250" y="599"/>
                  </a:lnTo>
                  <a:lnTo>
                    <a:pt x="247" y="598"/>
                  </a:lnTo>
                  <a:lnTo>
                    <a:pt x="243" y="598"/>
                  </a:lnTo>
                  <a:lnTo>
                    <a:pt x="238" y="602"/>
                  </a:lnTo>
                  <a:lnTo>
                    <a:pt x="232" y="606"/>
                  </a:lnTo>
                  <a:lnTo>
                    <a:pt x="223" y="612"/>
                  </a:lnTo>
                  <a:lnTo>
                    <a:pt x="214" y="620"/>
                  </a:lnTo>
                  <a:lnTo>
                    <a:pt x="202" y="626"/>
                  </a:lnTo>
                  <a:lnTo>
                    <a:pt x="189" y="634"/>
                  </a:lnTo>
                  <a:lnTo>
                    <a:pt x="176" y="643"/>
                  </a:lnTo>
                  <a:lnTo>
                    <a:pt x="161" y="651"/>
                  </a:lnTo>
                  <a:lnTo>
                    <a:pt x="146" y="659"/>
                  </a:lnTo>
                  <a:lnTo>
                    <a:pt x="130" y="665"/>
                  </a:lnTo>
                  <a:lnTo>
                    <a:pt x="113" y="671"/>
                  </a:lnTo>
                  <a:lnTo>
                    <a:pt x="97" y="676"/>
                  </a:lnTo>
                  <a:lnTo>
                    <a:pt x="80" y="680"/>
                  </a:lnTo>
                  <a:lnTo>
                    <a:pt x="62" y="683"/>
                  </a:lnTo>
                  <a:lnTo>
                    <a:pt x="44" y="684"/>
                  </a:lnTo>
                  <a:lnTo>
                    <a:pt x="27" y="683"/>
                  </a:lnTo>
                  <a:lnTo>
                    <a:pt x="0" y="633"/>
                  </a:lnTo>
                  <a:lnTo>
                    <a:pt x="13" y="634"/>
                  </a:lnTo>
                  <a:lnTo>
                    <a:pt x="26" y="635"/>
                  </a:lnTo>
                  <a:lnTo>
                    <a:pt x="40" y="637"/>
                  </a:lnTo>
                  <a:lnTo>
                    <a:pt x="53" y="635"/>
                  </a:lnTo>
                  <a:lnTo>
                    <a:pt x="67" y="635"/>
                  </a:lnTo>
                  <a:lnTo>
                    <a:pt x="81" y="633"/>
                  </a:lnTo>
                  <a:lnTo>
                    <a:pt x="95" y="632"/>
                  </a:lnTo>
                  <a:lnTo>
                    <a:pt x="110" y="629"/>
                  </a:lnTo>
                  <a:lnTo>
                    <a:pt x="124" y="625"/>
                  </a:lnTo>
                  <a:lnTo>
                    <a:pt x="137" y="621"/>
                  </a:lnTo>
                  <a:lnTo>
                    <a:pt x="149" y="616"/>
                  </a:lnTo>
                  <a:lnTo>
                    <a:pt x="162" y="611"/>
                  </a:lnTo>
                  <a:lnTo>
                    <a:pt x="175" y="606"/>
                  </a:lnTo>
                  <a:lnTo>
                    <a:pt x="187" y="599"/>
                  </a:lnTo>
                  <a:lnTo>
                    <a:pt x="197" y="592"/>
                  </a:lnTo>
                  <a:lnTo>
                    <a:pt x="207" y="584"/>
                  </a:lnTo>
                  <a:lnTo>
                    <a:pt x="201" y="578"/>
                  </a:lnTo>
                  <a:lnTo>
                    <a:pt x="193" y="570"/>
                  </a:lnTo>
                  <a:lnTo>
                    <a:pt x="187" y="564"/>
                  </a:lnTo>
                  <a:lnTo>
                    <a:pt x="179" y="557"/>
                  </a:lnTo>
                  <a:lnTo>
                    <a:pt x="173" y="552"/>
                  </a:lnTo>
                  <a:lnTo>
                    <a:pt x="165" y="546"/>
                  </a:lnTo>
                  <a:lnTo>
                    <a:pt x="157" y="540"/>
                  </a:lnTo>
                  <a:lnTo>
                    <a:pt x="148" y="535"/>
                  </a:lnTo>
                  <a:lnTo>
                    <a:pt x="140" y="530"/>
                  </a:lnTo>
                  <a:lnTo>
                    <a:pt x="133" y="526"/>
                  </a:lnTo>
                  <a:lnTo>
                    <a:pt x="124" y="522"/>
                  </a:lnTo>
                  <a:lnTo>
                    <a:pt x="115" y="519"/>
                  </a:lnTo>
                  <a:lnTo>
                    <a:pt x="106" y="515"/>
                  </a:lnTo>
                  <a:lnTo>
                    <a:pt x="97" y="511"/>
                  </a:lnTo>
                  <a:lnTo>
                    <a:pt x="88" y="507"/>
                  </a:lnTo>
                  <a:lnTo>
                    <a:pt x="78" y="505"/>
                  </a:lnTo>
                  <a:lnTo>
                    <a:pt x="83" y="503"/>
                  </a:lnTo>
                  <a:lnTo>
                    <a:pt x="88" y="503"/>
                  </a:lnTo>
                  <a:lnTo>
                    <a:pt x="94" y="503"/>
                  </a:lnTo>
                  <a:lnTo>
                    <a:pt x="101" y="502"/>
                  </a:lnTo>
                  <a:lnTo>
                    <a:pt x="110" y="502"/>
                  </a:lnTo>
                  <a:lnTo>
                    <a:pt x="120" y="503"/>
                  </a:lnTo>
                  <a:lnTo>
                    <a:pt x="133" y="503"/>
                  </a:lnTo>
                  <a:lnTo>
                    <a:pt x="148" y="505"/>
                  </a:lnTo>
                  <a:lnTo>
                    <a:pt x="140" y="488"/>
                  </a:lnTo>
                  <a:lnTo>
                    <a:pt x="131" y="471"/>
                  </a:lnTo>
                  <a:lnTo>
                    <a:pt x="121" y="456"/>
                  </a:lnTo>
                  <a:lnTo>
                    <a:pt x="108" y="439"/>
                  </a:lnTo>
                  <a:lnTo>
                    <a:pt x="97" y="422"/>
                  </a:lnTo>
                  <a:lnTo>
                    <a:pt x="85" y="406"/>
                  </a:lnTo>
                  <a:lnTo>
                    <a:pt x="76" y="388"/>
                  </a:lnTo>
                  <a:lnTo>
                    <a:pt x="70" y="370"/>
                  </a:lnTo>
                  <a:lnTo>
                    <a:pt x="75" y="376"/>
                  </a:lnTo>
                  <a:lnTo>
                    <a:pt x="81" y="383"/>
                  </a:lnTo>
                  <a:lnTo>
                    <a:pt x="88" y="386"/>
                  </a:lnTo>
                  <a:lnTo>
                    <a:pt x="95" y="390"/>
                  </a:lnTo>
                  <a:lnTo>
                    <a:pt x="103" y="393"/>
                  </a:lnTo>
                  <a:lnTo>
                    <a:pt x="111" y="395"/>
                  </a:lnTo>
                  <a:lnTo>
                    <a:pt x="117" y="398"/>
                  </a:lnTo>
                  <a:lnTo>
                    <a:pt x="124" y="401"/>
                  </a:lnTo>
                  <a:lnTo>
                    <a:pt x="116" y="363"/>
                  </a:lnTo>
                  <a:lnTo>
                    <a:pt x="111" y="326"/>
                  </a:lnTo>
                  <a:lnTo>
                    <a:pt x="110" y="286"/>
                  </a:lnTo>
                  <a:lnTo>
                    <a:pt x="115" y="241"/>
                  </a:lnTo>
                  <a:lnTo>
                    <a:pt x="144" y="272"/>
                  </a:lnTo>
                  <a:lnTo>
                    <a:pt x="148" y="252"/>
                  </a:lnTo>
                  <a:lnTo>
                    <a:pt x="152" y="232"/>
                  </a:lnTo>
                  <a:lnTo>
                    <a:pt x="156" y="212"/>
                  </a:lnTo>
                  <a:lnTo>
                    <a:pt x="162" y="191"/>
                  </a:lnTo>
                  <a:lnTo>
                    <a:pt x="169" y="172"/>
                  </a:lnTo>
                  <a:lnTo>
                    <a:pt x="176" y="153"/>
                  </a:lnTo>
                  <a:lnTo>
                    <a:pt x="185" y="132"/>
                  </a:lnTo>
                  <a:lnTo>
                    <a:pt x="196" y="114"/>
                  </a:lnTo>
                  <a:lnTo>
                    <a:pt x="220" y="235"/>
                  </a:lnTo>
                  <a:lnTo>
                    <a:pt x="261" y="190"/>
                  </a:lnTo>
                  <a:lnTo>
                    <a:pt x="265" y="212"/>
                  </a:lnTo>
                  <a:lnTo>
                    <a:pt x="269" y="239"/>
                  </a:lnTo>
                  <a:lnTo>
                    <a:pt x="273" y="259"/>
                  </a:lnTo>
                  <a:lnTo>
                    <a:pt x="273" y="263"/>
                  </a:lnTo>
                  <a:lnTo>
                    <a:pt x="284" y="252"/>
                  </a:lnTo>
                  <a:lnTo>
                    <a:pt x="293" y="236"/>
                  </a:lnTo>
                  <a:lnTo>
                    <a:pt x="298" y="218"/>
                  </a:lnTo>
                  <a:lnTo>
                    <a:pt x="302" y="200"/>
                  </a:lnTo>
                  <a:lnTo>
                    <a:pt x="305" y="180"/>
                  </a:lnTo>
                  <a:lnTo>
                    <a:pt x="309" y="161"/>
                  </a:lnTo>
                  <a:lnTo>
                    <a:pt x="314" y="140"/>
                  </a:lnTo>
                  <a:lnTo>
                    <a:pt x="321" y="121"/>
                  </a:lnTo>
                  <a:lnTo>
                    <a:pt x="351" y="154"/>
                  </a:lnTo>
                  <a:lnTo>
                    <a:pt x="389" y="95"/>
                  </a:lnTo>
                  <a:lnTo>
                    <a:pt x="388" y="114"/>
                  </a:lnTo>
                  <a:lnTo>
                    <a:pt x="388" y="131"/>
                  </a:lnTo>
                  <a:lnTo>
                    <a:pt x="389" y="148"/>
                  </a:lnTo>
                  <a:lnTo>
                    <a:pt x="392" y="162"/>
                  </a:lnTo>
                  <a:lnTo>
                    <a:pt x="396" y="175"/>
                  </a:lnTo>
                  <a:lnTo>
                    <a:pt x="402" y="188"/>
                  </a:lnTo>
                  <a:lnTo>
                    <a:pt x="413" y="200"/>
                  </a:lnTo>
                  <a:lnTo>
                    <a:pt x="424" y="211"/>
                  </a:lnTo>
                  <a:lnTo>
                    <a:pt x="490" y="63"/>
                  </a:lnTo>
                  <a:lnTo>
                    <a:pt x="501" y="102"/>
                  </a:lnTo>
                  <a:lnTo>
                    <a:pt x="515" y="86"/>
                  </a:lnTo>
                  <a:lnTo>
                    <a:pt x="528" y="72"/>
                  </a:lnTo>
                  <a:lnTo>
                    <a:pt x="538" y="58"/>
                  </a:lnTo>
                  <a:lnTo>
                    <a:pt x="547" y="45"/>
                  </a:lnTo>
                  <a:lnTo>
                    <a:pt x="554" y="32"/>
                  </a:lnTo>
                  <a:lnTo>
                    <a:pt x="559" y="21"/>
                  </a:lnTo>
                  <a:lnTo>
                    <a:pt x="563" y="10"/>
                  </a:lnTo>
                  <a:lnTo>
                    <a:pt x="565" y="0"/>
                  </a:lnTo>
                  <a:lnTo>
                    <a:pt x="573" y="25"/>
                  </a:lnTo>
                  <a:lnTo>
                    <a:pt x="574" y="59"/>
                  </a:lnTo>
                  <a:lnTo>
                    <a:pt x="574" y="94"/>
                  </a:lnTo>
                  <a:lnTo>
                    <a:pt x="574" y="117"/>
                  </a:lnTo>
                  <a:close/>
                </a:path>
              </a:pathLst>
            </a:custGeom>
            <a:solidFill>
              <a:srgbClr val="FF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vi-VN" sz="2400"/>
            </a:p>
          </p:txBody>
        </p:sp>
        <p:sp>
          <p:nvSpPr>
            <p:cNvPr id="15376" name="Freeform 21"/>
            <p:cNvSpPr/>
            <p:nvPr/>
          </p:nvSpPr>
          <p:spPr bwMode="auto">
            <a:xfrm>
              <a:off x="3216" y="2880"/>
              <a:ext cx="550" cy="516"/>
            </a:xfrm>
            <a:custGeom>
              <a:avLst/>
              <a:gdLst>
                <a:gd name="T0" fmla="*/ 484 w 550"/>
                <a:gd name="T1" fmla="*/ 40 h 516"/>
                <a:gd name="T2" fmla="*/ 458 w 550"/>
                <a:gd name="T3" fmla="*/ 93 h 516"/>
                <a:gd name="T4" fmla="*/ 423 w 550"/>
                <a:gd name="T5" fmla="*/ 144 h 516"/>
                <a:gd name="T6" fmla="*/ 520 w 550"/>
                <a:gd name="T7" fmla="*/ 108 h 516"/>
                <a:gd name="T8" fmla="*/ 475 w 550"/>
                <a:gd name="T9" fmla="*/ 130 h 516"/>
                <a:gd name="T10" fmla="*/ 433 w 550"/>
                <a:gd name="T11" fmla="*/ 153 h 516"/>
                <a:gd name="T12" fmla="*/ 397 w 550"/>
                <a:gd name="T13" fmla="*/ 181 h 516"/>
                <a:gd name="T14" fmla="*/ 367 w 550"/>
                <a:gd name="T15" fmla="*/ 217 h 516"/>
                <a:gd name="T16" fmla="*/ 351 w 550"/>
                <a:gd name="T17" fmla="*/ 250 h 516"/>
                <a:gd name="T18" fmla="*/ 347 w 550"/>
                <a:gd name="T19" fmla="*/ 262 h 516"/>
                <a:gd name="T20" fmla="*/ 370 w 550"/>
                <a:gd name="T21" fmla="*/ 253 h 516"/>
                <a:gd name="T22" fmla="*/ 396 w 550"/>
                <a:gd name="T23" fmla="*/ 244 h 516"/>
                <a:gd name="T24" fmla="*/ 421 w 550"/>
                <a:gd name="T25" fmla="*/ 236 h 516"/>
                <a:gd name="T26" fmla="*/ 447 w 550"/>
                <a:gd name="T27" fmla="*/ 231 h 516"/>
                <a:gd name="T28" fmla="*/ 474 w 550"/>
                <a:gd name="T29" fmla="*/ 227 h 516"/>
                <a:gd name="T30" fmla="*/ 458 w 550"/>
                <a:gd name="T31" fmla="*/ 232 h 516"/>
                <a:gd name="T32" fmla="*/ 421 w 550"/>
                <a:gd name="T33" fmla="*/ 241 h 516"/>
                <a:gd name="T34" fmla="*/ 387 w 550"/>
                <a:gd name="T35" fmla="*/ 256 h 516"/>
                <a:gd name="T36" fmla="*/ 354 w 550"/>
                <a:gd name="T37" fmla="*/ 272 h 516"/>
                <a:gd name="T38" fmla="*/ 326 w 550"/>
                <a:gd name="T39" fmla="*/ 294 h 516"/>
                <a:gd name="T40" fmla="*/ 310 w 550"/>
                <a:gd name="T41" fmla="*/ 312 h 516"/>
                <a:gd name="T42" fmla="*/ 297 w 550"/>
                <a:gd name="T43" fmla="*/ 330 h 516"/>
                <a:gd name="T44" fmla="*/ 285 w 550"/>
                <a:gd name="T45" fmla="*/ 353 h 516"/>
                <a:gd name="T46" fmla="*/ 312 w 550"/>
                <a:gd name="T47" fmla="*/ 356 h 516"/>
                <a:gd name="T48" fmla="*/ 357 w 550"/>
                <a:gd name="T49" fmla="*/ 356 h 516"/>
                <a:gd name="T50" fmla="*/ 405 w 550"/>
                <a:gd name="T51" fmla="*/ 356 h 516"/>
                <a:gd name="T52" fmla="*/ 451 w 550"/>
                <a:gd name="T53" fmla="*/ 363 h 516"/>
                <a:gd name="T54" fmla="*/ 493 w 550"/>
                <a:gd name="T55" fmla="*/ 379 h 516"/>
                <a:gd name="T56" fmla="*/ 506 w 550"/>
                <a:gd name="T57" fmla="*/ 389 h 516"/>
                <a:gd name="T58" fmla="*/ 469 w 550"/>
                <a:gd name="T59" fmla="*/ 371 h 516"/>
                <a:gd name="T60" fmla="*/ 426 w 550"/>
                <a:gd name="T61" fmla="*/ 362 h 516"/>
                <a:gd name="T62" fmla="*/ 379 w 550"/>
                <a:gd name="T63" fmla="*/ 362 h 516"/>
                <a:gd name="T64" fmla="*/ 326 w 550"/>
                <a:gd name="T65" fmla="*/ 366 h 516"/>
                <a:gd name="T66" fmla="*/ 268 w 550"/>
                <a:gd name="T67" fmla="*/ 375 h 516"/>
                <a:gd name="T68" fmla="*/ 222 w 550"/>
                <a:gd name="T69" fmla="*/ 425 h 516"/>
                <a:gd name="T70" fmla="*/ 171 w 550"/>
                <a:gd name="T71" fmla="*/ 465 h 516"/>
                <a:gd name="T72" fmla="*/ 120 w 550"/>
                <a:gd name="T73" fmla="*/ 493 h 516"/>
                <a:gd name="T74" fmla="*/ 69 w 550"/>
                <a:gd name="T75" fmla="*/ 510 h 516"/>
                <a:gd name="T76" fmla="*/ 26 w 550"/>
                <a:gd name="T77" fmla="*/ 516 h 516"/>
                <a:gd name="T78" fmla="*/ 22 w 550"/>
                <a:gd name="T79" fmla="*/ 490 h 516"/>
                <a:gd name="T80" fmla="*/ 80 w 550"/>
                <a:gd name="T81" fmla="*/ 487 h 516"/>
                <a:gd name="T82" fmla="*/ 127 w 550"/>
                <a:gd name="T83" fmla="*/ 472 h 516"/>
                <a:gd name="T84" fmla="*/ 168 w 550"/>
                <a:gd name="T85" fmla="*/ 452 h 516"/>
                <a:gd name="T86" fmla="*/ 204 w 550"/>
                <a:gd name="T87" fmla="*/ 425 h 516"/>
                <a:gd name="T88" fmla="*/ 238 w 550"/>
                <a:gd name="T89" fmla="*/ 393 h 516"/>
                <a:gd name="T90" fmla="*/ 227 w 550"/>
                <a:gd name="T91" fmla="*/ 357 h 516"/>
                <a:gd name="T92" fmla="*/ 206 w 550"/>
                <a:gd name="T93" fmla="*/ 329 h 516"/>
                <a:gd name="T94" fmla="*/ 177 w 550"/>
                <a:gd name="T95" fmla="*/ 307 h 516"/>
                <a:gd name="T96" fmla="*/ 157 w 550"/>
                <a:gd name="T97" fmla="*/ 289 h 516"/>
                <a:gd name="T98" fmla="*/ 188 w 550"/>
                <a:gd name="T99" fmla="*/ 171 h 516"/>
                <a:gd name="T100" fmla="*/ 213 w 550"/>
                <a:gd name="T101" fmla="*/ 257 h 516"/>
                <a:gd name="T102" fmla="*/ 239 w 550"/>
                <a:gd name="T103" fmla="*/ 343 h 516"/>
                <a:gd name="T104" fmla="*/ 270 w 550"/>
                <a:gd name="T105" fmla="*/ 344 h 516"/>
                <a:gd name="T106" fmla="*/ 299 w 550"/>
                <a:gd name="T107" fmla="*/ 300 h 516"/>
                <a:gd name="T108" fmla="*/ 329 w 550"/>
                <a:gd name="T109" fmla="*/ 253 h 516"/>
                <a:gd name="T110" fmla="*/ 351 w 550"/>
                <a:gd name="T111" fmla="*/ 117 h 516"/>
                <a:gd name="T112" fmla="*/ 354 w 550"/>
                <a:gd name="T113" fmla="*/ 152 h 516"/>
                <a:gd name="T114" fmla="*/ 358 w 550"/>
                <a:gd name="T115" fmla="*/ 212 h 516"/>
                <a:gd name="T116" fmla="*/ 392 w 550"/>
                <a:gd name="T117" fmla="*/ 163 h 516"/>
                <a:gd name="T118" fmla="*/ 421 w 550"/>
                <a:gd name="T119" fmla="*/ 125 h 516"/>
                <a:gd name="T120" fmla="*/ 448 w 550"/>
                <a:gd name="T121" fmla="*/ 89 h 516"/>
                <a:gd name="T122" fmla="*/ 474 w 550"/>
                <a:gd name="T123" fmla="*/ 50 h 516"/>
                <a:gd name="T124" fmla="*/ 496 w 550"/>
                <a:gd name="T125" fmla="*/ 0 h 51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550"/>
                <a:gd name="T190" fmla="*/ 0 h 516"/>
                <a:gd name="T191" fmla="*/ 550 w 550"/>
                <a:gd name="T192" fmla="*/ 516 h 51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550" h="516">
                  <a:moveTo>
                    <a:pt x="496" y="0"/>
                  </a:moveTo>
                  <a:lnTo>
                    <a:pt x="491" y="21"/>
                  </a:lnTo>
                  <a:lnTo>
                    <a:pt x="484" y="40"/>
                  </a:lnTo>
                  <a:lnTo>
                    <a:pt x="478" y="58"/>
                  </a:lnTo>
                  <a:lnTo>
                    <a:pt x="469" y="76"/>
                  </a:lnTo>
                  <a:lnTo>
                    <a:pt x="458" y="93"/>
                  </a:lnTo>
                  <a:lnTo>
                    <a:pt x="447" y="111"/>
                  </a:lnTo>
                  <a:lnTo>
                    <a:pt x="435" y="127"/>
                  </a:lnTo>
                  <a:lnTo>
                    <a:pt x="423" y="144"/>
                  </a:lnTo>
                  <a:lnTo>
                    <a:pt x="550" y="94"/>
                  </a:lnTo>
                  <a:lnTo>
                    <a:pt x="534" y="100"/>
                  </a:lnTo>
                  <a:lnTo>
                    <a:pt x="520" y="108"/>
                  </a:lnTo>
                  <a:lnTo>
                    <a:pt x="505" y="114"/>
                  </a:lnTo>
                  <a:lnTo>
                    <a:pt x="489" y="122"/>
                  </a:lnTo>
                  <a:lnTo>
                    <a:pt x="475" y="130"/>
                  </a:lnTo>
                  <a:lnTo>
                    <a:pt x="461" y="137"/>
                  </a:lnTo>
                  <a:lnTo>
                    <a:pt x="447" y="145"/>
                  </a:lnTo>
                  <a:lnTo>
                    <a:pt x="433" y="153"/>
                  </a:lnTo>
                  <a:lnTo>
                    <a:pt x="420" y="162"/>
                  </a:lnTo>
                  <a:lnTo>
                    <a:pt x="407" y="171"/>
                  </a:lnTo>
                  <a:lnTo>
                    <a:pt x="397" y="181"/>
                  </a:lnTo>
                  <a:lnTo>
                    <a:pt x="385" y="193"/>
                  </a:lnTo>
                  <a:lnTo>
                    <a:pt x="376" y="204"/>
                  </a:lnTo>
                  <a:lnTo>
                    <a:pt x="367" y="217"/>
                  </a:lnTo>
                  <a:lnTo>
                    <a:pt x="360" y="231"/>
                  </a:lnTo>
                  <a:lnTo>
                    <a:pt x="354" y="247"/>
                  </a:lnTo>
                  <a:lnTo>
                    <a:pt x="351" y="250"/>
                  </a:lnTo>
                  <a:lnTo>
                    <a:pt x="349" y="254"/>
                  </a:lnTo>
                  <a:lnTo>
                    <a:pt x="347" y="258"/>
                  </a:lnTo>
                  <a:lnTo>
                    <a:pt x="347" y="262"/>
                  </a:lnTo>
                  <a:lnTo>
                    <a:pt x="354" y="258"/>
                  </a:lnTo>
                  <a:lnTo>
                    <a:pt x="362" y="256"/>
                  </a:lnTo>
                  <a:lnTo>
                    <a:pt x="370" y="253"/>
                  </a:lnTo>
                  <a:lnTo>
                    <a:pt x="379" y="249"/>
                  </a:lnTo>
                  <a:lnTo>
                    <a:pt x="387" y="247"/>
                  </a:lnTo>
                  <a:lnTo>
                    <a:pt x="396" y="244"/>
                  </a:lnTo>
                  <a:lnTo>
                    <a:pt x="403" y="241"/>
                  </a:lnTo>
                  <a:lnTo>
                    <a:pt x="412" y="239"/>
                  </a:lnTo>
                  <a:lnTo>
                    <a:pt x="421" y="236"/>
                  </a:lnTo>
                  <a:lnTo>
                    <a:pt x="430" y="235"/>
                  </a:lnTo>
                  <a:lnTo>
                    <a:pt x="439" y="232"/>
                  </a:lnTo>
                  <a:lnTo>
                    <a:pt x="447" y="231"/>
                  </a:lnTo>
                  <a:lnTo>
                    <a:pt x="456" y="230"/>
                  </a:lnTo>
                  <a:lnTo>
                    <a:pt x="465" y="229"/>
                  </a:lnTo>
                  <a:lnTo>
                    <a:pt x="474" y="227"/>
                  </a:lnTo>
                  <a:lnTo>
                    <a:pt x="482" y="227"/>
                  </a:lnTo>
                  <a:lnTo>
                    <a:pt x="470" y="230"/>
                  </a:lnTo>
                  <a:lnTo>
                    <a:pt x="458" y="232"/>
                  </a:lnTo>
                  <a:lnTo>
                    <a:pt x="446" y="235"/>
                  </a:lnTo>
                  <a:lnTo>
                    <a:pt x="434" y="239"/>
                  </a:lnTo>
                  <a:lnTo>
                    <a:pt x="421" y="241"/>
                  </a:lnTo>
                  <a:lnTo>
                    <a:pt x="410" y="247"/>
                  </a:lnTo>
                  <a:lnTo>
                    <a:pt x="398" y="250"/>
                  </a:lnTo>
                  <a:lnTo>
                    <a:pt x="387" y="256"/>
                  </a:lnTo>
                  <a:lnTo>
                    <a:pt x="375" y="261"/>
                  </a:lnTo>
                  <a:lnTo>
                    <a:pt x="365" y="266"/>
                  </a:lnTo>
                  <a:lnTo>
                    <a:pt x="354" y="272"/>
                  </a:lnTo>
                  <a:lnTo>
                    <a:pt x="344" y="279"/>
                  </a:lnTo>
                  <a:lnTo>
                    <a:pt x="335" y="286"/>
                  </a:lnTo>
                  <a:lnTo>
                    <a:pt x="326" y="294"/>
                  </a:lnTo>
                  <a:lnTo>
                    <a:pt x="317" y="302"/>
                  </a:lnTo>
                  <a:lnTo>
                    <a:pt x="310" y="311"/>
                  </a:lnTo>
                  <a:lnTo>
                    <a:pt x="310" y="312"/>
                  </a:lnTo>
                  <a:lnTo>
                    <a:pt x="306" y="316"/>
                  </a:lnTo>
                  <a:lnTo>
                    <a:pt x="302" y="322"/>
                  </a:lnTo>
                  <a:lnTo>
                    <a:pt x="297" y="330"/>
                  </a:lnTo>
                  <a:lnTo>
                    <a:pt x="292" y="339"/>
                  </a:lnTo>
                  <a:lnTo>
                    <a:pt x="288" y="347"/>
                  </a:lnTo>
                  <a:lnTo>
                    <a:pt x="285" y="353"/>
                  </a:lnTo>
                  <a:lnTo>
                    <a:pt x="285" y="356"/>
                  </a:lnTo>
                  <a:lnTo>
                    <a:pt x="298" y="356"/>
                  </a:lnTo>
                  <a:lnTo>
                    <a:pt x="312" y="356"/>
                  </a:lnTo>
                  <a:lnTo>
                    <a:pt x="326" y="356"/>
                  </a:lnTo>
                  <a:lnTo>
                    <a:pt x="342" y="356"/>
                  </a:lnTo>
                  <a:lnTo>
                    <a:pt x="357" y="356"/>
                  </a:lnTo>
                  <a:lnTo>
                    <a:pt x="372" y="356"/>
                  </a:lnTo>
                  <a:lnTo>
                    <a:pt x="389" y="356"/>
                  </a:lnTo>
                  <a:lnTo>
                    <a:pt x="405" y="356"/>
                  </a:lnTo>
                  <a:lnTo>
                    <a:pt x="420" y="358"/>
                  </a:lnTo>
                  <a:lnTo>
                    <a:pt x="435" y="359"/>
                  </a:lnTo>
                  <a:lnTo>
                    <a:pt x="451" y="363"/>
                  </a:lnTo>
                  <a:lnTo>
                    <a:pt x="465" y="367"/>
                  </a:lnTo>
                  <a:lnTo>
                    <a:pt x="479" y="372"/>
                  </a:lnTo>
                  <a:lnTo>
                    <a:pt x="493" y="379"/>
                  </a:lnTo>
                  <a:lnTo>
                    <a:pt x="506" y="388"/>
                  </a:lnTo>
                  <a:lnTo>
                    <a:pt x="518" y="398"/>
                  </a:lnTo>
                  <a:lnTo>
                    <a:pt x="506" y="389"/>
                  </a:lnTo>
                  <a:lnTo>
                    <a:pt x="493" y="381"/>
                  </a:lnTo>
                  <a:lnTo>
                    <a:pt x="482" y="376"/>
                  </a:lnTo>
                  <a:lnTo>
                    <a:pt x="469" y="371"/>
                  </a:lnTo>
                  <a:lnTo>
                    <a:pt x="455" y="367"/>
                  </a:lnTo>
                  <a:lnTo>
                    <a:pt x="440" y="365"/>
                  </a:lnTo>
                  <a:lnTo>
                    <a:pt x="426" y="362"/>
                  </a:lnTo>
                  <a:lnTo>
                    <a:pt x="411" y="362"/>
                  </a:lnTo>
                  <a:lnTo>
                    <a:pt x="394" y="361"/>
                  </a:lnTo>
                  <a:lnTo>
                    <a:pt x="379" y="362"/>
                  </a:lnTo>
                  <a:lnTo>
                    <a:pt x="362" y="363"/>
                  </a:lnTo>
                  <a:lnTo>
                    <a:pt x="344" y="365"/>
                  </a:lnTo>
                  <a:lnTo>
                    <a:pt x="326" y="366"/>
                  </a:lnTo>
                  <a:lnTo>
                    <a:pt x="308" y="368"/>
                  </a:lnTo>
                  <a:lnTo>
                    <a:pt x="289" y="372"/>
                  </a:lnTo>
                  <a:lnTo>
                    <a:pt x="268" y="375"/>
                  </a:lnTo>
                  <a:lnTo>
                    <a:pt x="254" y="393"/>
                  </a:lnTo>
                  <a:lnTo>
                    <a:pt x="239" y="410"/>
                  </a:lnTo>
                  <a:lnTo>
                    <a:pt x="222" y="425"/>
                  </a:lnTo>
                  <a:lnTo>
                    <a:pt x="206" y="439"/>
                  </a:lnTo>
                  <a:lnTo>
                    <a:pt x="189" y="452"/>
                  </a:lnTo>
                  <a:lnTo>
                    <a:pt x="171" y="465"/>
                  </a:lnTo>
                  <a:lnTo>
                    <a:pt x="154" y="475"/>
                  </a:lnTo>
                  <a:lnTo>
                    <a:pt x="136" y="484"/>
                  </a:lnTo>
                  <a:lnTo>
                    <a:pt x="120" y="493"/>
                  </a:lnTo>
                  <a:lnTo>
                    <a:pt x="102" y="499"/>
                  </a:lnTo>
                  <a:lnTo>
                    <a:pt x="86" y="506"/>
                  </a:lnTo>
                  <a:lnTo>
                    <a:pt x="69" y="510"/>
                  </a:lnTo>
                  <a:lnTo>
                    <a:pt x="54" y="513"/>
                  </a:lnTo>
                  <a:lnTo>
                    <a:pt x="40" y="515"/>
                  </a:lnTo>
                  <a:lnTo>
                    <a:pt x="26" y="516"/>
                  </a:lnTo>
                  <a:lnTo>
                    <a:pt x="13" y="516"/>
                  </a:lnTo>
                  <a:lnTo>
                    <a:pt x="0" y="490"/>
                  </a:lnTo>
                  <a:lnTo>
                    <a:pt x="22" y="490"/>
                  </a:lnTo>
                  <a:lnTo>
                    <a:pt x="43" y="490"/>
                  </a:lnTo>
                  <a:lnTo>
                    <a:pt x="62" y="489"/>
                  </a:lnTo>
                  <a:lnTo>
                    <a:pt x="80" y="487"/>
                  </a:lnTo>
                  <a:lnTo>
                    <a:pt x="96" y="483"/>
                  </a:lnTo>
                  <a:lnTo>
                    <a:pt x="113" y="479"/>
                  </a:lnTo>
                  <a:lnTo>
                    <a:pt x="127" y="472"/>
                  </a:lnTo>
                  <a:lnTo>
                    <a:pt x="141" y="467"/>
                  </a:lnTo>
                  <a:lnTo>
                    <a:pt x="155" y="460"/>
                  </a:lnTo>
                  <a:lnTo>
                    <a:pt x="168" y="452"/>
                  </a:lnTo>
                  <a:lnTo>
                    <a:pt x="181" y="444"/>
                  </a:lnTo>
                  <a:lnTo>
                    <a:pt x="193" y="435"/>
                  </a:lnTo>
                  <a:lnTo>
                    <a:pt x="204" y="425"/>
                  </a:lnTo>
                  <a:lnTo>
                    <a:pt x="216" y="415"/>
                  </a:lnTo>
                  <a:lnTo>
                    <a:pt x="227" y="404"/>
                  </a:lnTo>
                  <a:lnTo>
                    <a:pt x="238" y="393"/>
                  </a:lnTo>
                  <a:lnTo>
                    <a:pt x="236" y="380"/>
                  </a:lnTo>
                  <a:lnTo>
                    <a:pt x="233" y="368"/>
                  </a:lnTo>
                  <a:lnTo>
                    <a:pt x="227" y="357"/>
                  </a:lnTo>
                  <a:lnTo>
                    <a:pt x="221" y="347"/>
                  </a:lnTo>
                  <a:lnTo>
                    <a:pt x="213" y="338"/>
                  </a:lnTo>
                  <a:lnTo>
                    <a:pt x="206" y="329"/>
                  </a:lnTo>
                  <a:lnTo>
                    <a:pt x="195" y="320"/>
                  </a:lnTo>
                  <a:lnTo>
                    <a:pt x="185" y="312"/>
                  </a:lnTo>
                  <a:lnTo>
                    <a:pt x="177" y="307"/>
                  </a:lnTo>
                  <a:lnTo>
                    <a:pt x="171" y="302"/>
                  </a:lnTo>
                  <a:lnTo>
                    <a:pt x="163" y="295"/>
                  </a:lnTo>
                  <a:lnTo>
                    <a:pt x="157" y="289"/>
                  </a:lnTo>
                  <a:lnTo>
                    <a:pt x="217" y="322"/>
                  </a:lnTo>
                  <a:lnTo>
                    <a:pt x="179" y="143"/>
                  </a:lnTo>
                  <a:lnTo>
                    <a:pt x="188" y="171"/>
                  </a:lnTo>
                  <a:lnTo>
                    <a:pt x="195" y="200"/>
                  </a:lnTo>
                  <a:lnTo>
                    <a:pt x="204" y="229"/>
                  </a:lnTo>
                  <a:lnTo>
                    <a:pt x="213" y="257"/>
                  </a:lnTo>
                  <a:lnTo>
                    <a:pt x="222" y="285"/>
                  </a:lnTo>
                  <a:lnTo>
                    <a:pt x="230" y="315"/>
                  </a:lnTo>
                  <a:lnTo>
                    <a:pt x="239" y="343"/>
                  </a:lnTo>
                  <a:lnTo>
                    <a:pt x="248" y="371"/>
                  </a:lnTo>
                  <a:lnTo>
                    <a:pt x="258" y="358"/>
                  </a:lnTo>
                  <a:lnTo>
                    <a:pt x="270" y="344"/>
                  </a:lnTo>
                  <a:lnTo>
                    <a:pt x="280" y="330"/>
                  </a:lnTo>
                  <a:lnTo>
                    <a:pt x="289" y="316"/>
                  </a:lnTo>
                  <a:lnTo>
                    <a:pt x="299" y="300"/>
                  </a:lnTo>
                  <a:lnTo>
                    <a:pt x="310" y="285"/>
                  </a:lnTo>
                  <a:lnTo>
                    <a:pt x="319" y="268"/>
                  </a:lnTo>
                  <a:lnTo>
                    <a:pt x="329" y="253"/>
                  </a:lnTo>
                  <a:lnTo>
                    <a:pt x="339" y="208"/>
                  </a:lnTo>
                  <a:lnTo>
                    <a:pt x="348" y="162"/>
                  </a:lnTo>
                  <a:lnTo>
                    <a:pt x="351" y="117"/>
                  </a:lnTo>
                  <a:lnTo>
                    <a:pt x="347" y="73"/>
                  </a:lnTo>
                  <a:lnTo>
                    <a:pt x="353" y="112"/>
                  </a:lnTo>
                  <a:lnTo>
                    <a:pt x="354" y="152"/>
                  </a:lnTo>
                  <a:lnTo>
                    <a:pt x="353" y="190"/>
                  </a:lnTo>
                  <a:lnTo>
                    <a:pt x="348" y="231"/>
                  </a:lnTo>
                  <a:lnTo>
                    <a:pt x="358" y="212"/>
                  </a:lnTo>
                  <a:lnTo>
                    <a:pt x="370" y="194"/>
                  </a:lnTo>
                  <a:lnTo>
                    <a:pt x="380" y="179"/>
                  </a:lnTo>
                  <a:lnTo>
                    <a:pt x="392" y="163"/>
                  </a:lnTo>
                  <a:lnTo>
                    <a:pt x="402" y="150"/>
                  </a:lnTo>
                  <a:lnTo>
                    <a:pt x="412" y="137"/>
                  </a:lnTo>
                  <a:lnTo>
                    <a:pt x="421" y="125"/>
                  </a:lnTo>
                  <a:lnTo>
                    <a:pt x="430" y="113"/>
                  </a:lnTo>
                  <a:lnTo>
                    <a:pt x="439" y="102"/>
                  </a:lnTo>
                  <a:lnTo>
                    <a:pt x="448" y="89"/>
                  </a:lnTo>
                  <a:lnTo>
                    <a:pt x="457" y="77"/>
                  </a:lnTo>
                  <a:lnTo>
                    <a:pt x="466" y="64"/>
                  </a:lnTo>
                  <a:lnTo>
                    <a:pt x="474" y="50"/>
                  </a:lnTo>
                  <a:lnTo>
                    <a:pt x="482" y="35"/>
                  </a:lnTo>
                  <a:lnTo>
                    <a:pt x="488" y="18"/>
                  </a:lnTo>
                  <a:lnTo>
                    <a:pt x="496" y="0"/>
                  </a:lnTo>
                  <a:close/>
                </a:path>
              </a:pathLst>
            </a:custGeom>
            <a:solidFill>
              <a:srgbClr val="8041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vi-VN" sz="2400"/>
            </a:p>
          </p:txBody>
        </p:sp>
      </p:grpSp>
      <p:grpSp>
        <p:nvGrpSpPr>
          <p:cNvPr id="8" name="Group 22"/>
          <p:cNvGrpSpPr/>
          <p:nvPr/>
        </p:nvGrpSpPr>
        <p:grpSpPr bwMode="auto">
          <a:xfrm>
            <a:off x="3759200" y="6019802"/>
            <a:ext cx="1016000" cy="544513"/>
            <a:chOff x="3155" y="2736"/>
            <a:chExt cx="685" cy="687"/>
          </a:xfrm>
        </p:grpSpPr>
        <p:sp>
          <p:nvSpPr>
            <p:cNvPr id="15373" name="Freeform 23"/>
            <p:cNvSpPr/>
            <p:nvPr/>
          </p:nvSpPr>
          <p:spPr bwMode="auto">
            <a:xfrm>
              <a:off x="3155" y="2736"/>
              <a:ext cx="685" cy="687"/>
            </a:xfrm>
            <a:custGeom>
              <a:avLst/>
              <a:gdLst>
                <a:gd name="T0" fmla="*/ 587 w 685"/>
                <a:gd name="T1" fmla="*/ 113 h 687"/>
                <a:gd name="T2" fmla="*/ 608 w 685"/>
                <a:gd name="T3" fmla="*/ 100 h 687"/>
                <a:gd name="T4" fmla="*/ 619 w 685"/>
                <a:gd name="T5" fmla="*/ 182 h 687"/>
                <a:gd name="T6" fmla="*/ 663 w 685"/>
                <a:gd name="T7" fmla="*/ 175 h 687"/>
                <a:gd name="T8" fmla="*/ 676 w 685"/>
                <a:gd name="T9" fmla="*/ 191 h 687"/>
                <a:gd name="T10" fmla="*/ 650 w 685"/>
                <a:gd name="T11" fmla="*/ 234 h 687"/>
                <a:gd name="T12" fmla="*/ 619 w 685"/>
                <a:gd name="T13" fmla="*/ 271 h 687"/>
                <a:gd name="T14" fmla="*/ 582 w 685"/>
                <a:gd name="T15" fmla="*/ 304 h 687"/>
                <a:gd name="T16" fmla="*/ 561 w 685"/>
                <a:gd name="T17" fmla="*/ 316 h 687"/>
                <a:gd name="T18" fmla="*/ 588 w 685"/>
                <a:gd name="T19" fmla="*/ 329 h 687"/>
                <a:gd name="T20" fmla="*/ 630 w 685"/>
                <a:gd name="T21" fmla="*/ 348 h 687"/>
                <a:gd name="T22" fmla="*/ 662 w 685"/>
                <a:gd name="T23" fmla="*/ 360 h 687"/>
                <a:gd name="T24" fmla="*/ 654 w 685"/>
                <a:gd name="T25" fmla="*/ 374 h 687"/>
                <a:gd name="T26" fmla="*/ 627 w 685"/>
                <a:gd name="T27" fmla="*/ 403 h 687"/>
                <a:gd name="T28" fmla="*/ 596 w 685"/>
                <a:gd name="T29" fmla="*/ 426 h 687"/>
                <a:gd name="T30" fmla="*/ 561 w 685"/>
                <a:gd name="T31" fmla="*/ 445 h 687"/>
                <a:gd name="T32" fmla="*/ 555 w 685"/>
                <a:gd name="T33" fmla="*/ 462 h 687"/>
                <a:gd name="T34" fmla="*/ 583 w 685"/>
                <a:gd name="T35" fmla="*/ 474 h 687"/>
                <a:gd name="T36" fmla="*/ 596 w 685"/>
                <a:gd name="T37" fmla="*/ 484 h 687"/>
                <a:gd name="T38" fmla="*/ 561 w 685"/>
                <a:gd name="T39" fmla="*/ 497 h 687"/>
                <a:gd name="T40" fmla="*/ 578 w 685"/>
                <a:gd name="T41" fmla="*/ 522 h 687"/>
                <a:gd name="T42" fmla="*/ 615 w 685"/>
                <a:gd name="T43" fmla="*/ 573 h 687"/>
                <a:gd name="T44" fmla="*/ 612 w 685"/>
                <a:gd name="T45" fmla="*/ 601 h 687"/>
                <a:gd name="T46" fmla="*/ 555 w 685"/>
                <a:gd name="T47" fmla="*/ 619 h 687"/>
                <a:gd name="T48" fmla="*/ 500 w 685"/>
                <a:gd name="T49" fmla="*/ 637 h 687"/>
                <a:gd name="T50" fmla="*/ 442 w 685"/>
                <a:gd name="T51" fmla="*/ 641 h 687"/>
                <a:gd name="T52" fmla="*/ 407 w 685"/>
                <a:gd name="T53" fmla="*/ 634 h 687"/>
                <a:gd name="T54" fmla="*/ 392 w 685"/>
                <a:gd name="T55" fmla="*/ 665 h 687"/>
                <a:gd name="T56" fmla="*/ 355 w 685"/>
                <a:gd name="T57" fmla="*/ 638 h 687"/>
                <a:gd name="T58" fmla="*/ 314 w 685"/>
                <a:gd name="T59" fmla="*/ 617 h 687"/>
                <a:gd name="T60" fmla="*/ 268 w 685"/>
                <a:gd name="T61" fmla="*/ 603 h 687"/>
                <a:gd name="T62" fmla="*/ 247 w 685"/>
                <a:gd name="T63" fmla="*/ 598 h 687"/>
                <a:gd name="T64" fmla="*/ 223 w 685"/>
                <a:gd name="T65" fmla="*/ 612 h 687"/>
                <a:gd name="T66" fmla="*/ 176 w 685"/>
                <a:gd name="T67" fmla="*/ 643 h 687"/>
                <a:gd name="T68" fmla="*/ 113 w 685"/>
                <a:gd name="T69" fmla="*/ 671 h 687"/>
                <a:gd name="T70" fmla="*/ 44 w 685"/>
                <a:gd name="T71" fmla="*/ 684 h 687"/>
                <a:gd name="T72" fmla="*/ 26 w 685"/>
                <a:gd name="T73" fmla="*/ 635 h 687"/>
                <a:gd name="T74" fmla="*/ 81 w 685"/>
                <a:gd name="T75" fmla="*/ 633 h 687"/>
                <a:gd name="T76" fmla="*/ 137 w 685"/>
                <a:gd name="T77" fmla="*/ 621 h 687"/>
                <a:gd name="T78" fmla="*/ 187 w 685"/>
                <a:gd name="T79" fmla="*/ 599 h 687"/>
                <a:gd name="T80" fmla="*/ 193 w 685"/>
                <a:gd name="T81" fmla="*/ 570 h 687"/>
                <a:gd name="T82" fmla="*/ 165 w 685"/>
                <a:gd name="T83" fmla="*/ 546 h 687"/>
                <a:gd name="T84" fmla="*/ 133 w 685"/>
                <a:gd name="T85" fmla="*/ 526 h 687"/>
                <a:gd name="T86" fmla="*/ 97 w 685"/>
                <a:gd name="T87" fmla="*/ 511 h 687"/>
                <a:gd name="T88" fmla="*/ 88 w 685"/>
                <a:gd name="T89" fmla="*/ 503 h 687"/>
                <a:gd name="T90" fmla="*/ 120 w 685"/>
                <a:gd name="T91" fmla="*/ 503 h 687"/>
                <a:gd name="T92" fmla="*/ 131 w 685"/>
                <a:gd name="T93" fmla="*/ 471 h 687"/>
                <a:gd name="T94" fmla="*/ 85 w 685"/>
                <a:gd name="T95" fmla="*/ 406 h 687"/>
                <a:gd name="T96" fmla="*/ 81 w 685"/>
                <a:gd name="T97" fmla="*/ 383 h 687"/>
                <a:gd name="T98" fmla="*/ 111 w 685"/>
                <a:gd name="T99" fmla="*/ 395 h 687"/>
                <a:gd name="T100" fmla="*/ 111 w 685"/>
                <a:gd name="T101" fmla="*/ 326 h 687"/>
                <a:gd name="T102" fmla="*/ 148 w 685"/>
                <a:gd name="T103" fmla="*/ 252 h 687"/>
                <a:gd name="T104" fmla="*/ 169 w 685"/>
                <a:gd name="T105" fmla="*/ 172 h 687"/>
                <a:gd name="T106" fmla="*/ 220 w 685"/>
                <a:gd name="T107" fmla="*/ 235 h 687"/>
                <a:gd name="T108" fmla="*/ 273 w 685"/>
                <a:gd name="T109" fmla="*/ 259 h 687"/>
                <a:gd name="T110" fmla="*/ 298 w 685"/>
                <a:gd name="T111" fmla="*/ 218 h 687"/>
                <a:gd name="T112" fmla="*/ 314 w 685"/>
                <a:gd name="T113" fmla="*/ 140 h 687"/>
                <a:gd name="T114" fmla="*/ 388 w 685"/>
                <a:gd name="T115" fmla="*/ 114 h 687"/>
                <a:gd name="T116" fmla="*/ 396 w 685"/>
                <a:gd name="T117" fmla="*/ 175 h 687"/>
                <a:gd name="T118" fmla="*/ 490 w 685"/>
                <a:gd name="T119" fmla="*/ 63 h 687"/>
                <a:gd name="T120" fmla="*/ 538 w 685"/>
                <a:gd name="T121" fmla="*/ 58 h 687"/>
                <a:gd name="T122" fmla="*/ 563 w 685"/>
                <a:gd name="T123" fmla="*/ 10 h 687"/>
                <a:gd name="T124" fmla="*/ 574 w 685"/>
                <a:gd name="T125" fmla="*/ 94 h 687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685"/>
                <a:gd name="T190" fmla="*/ 0 h 687"/>
                <a:gd name="T191" fmla="*/ 685 w 685"/>
                <a:gd name="T192" fmla="*/ 687 h 687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685" h="687">
                  <a:moveTo>
                    <a:pt x="574" y="117"/>
                  </a:moveTo>
                  <a:lnTo>
                    <a:pt x="578" y="116"/>
                  </a:lnTo>
                  <a:lnTo>
                    <a:pt x="582" y="114"/>
                  </a:lnTo>
                  <a:lnTo>
                    <a:pt x="587" y="113"/>
                  </a:lnTo>
                  <a:lnTo>
                    <a:pt x="592" y="111"/>
                  </a:lnTo>
                  <a:lnTo>
                    <a:pt x="597" y="108"/>
                  </a:lnTo>
                  <a:lnTo>
                    <a:pt x="603" y="104"/>
                  </a:lnTo>
                  <a:lnTo>
                    <a:pt x="608" y="100"/>
                  </a:lnTo>
                  <a:lnTo>
                    <a:pt x="614" y="96"/>
                  </a:lnTo>
                  <a:lnTo>
                    <a:pt x="599" y="179"/>
                  </a:lnTo>
                  <a:lnTo>
                    <a:pt x="609" y="181"/>
                  </a:lnTo>
                  <a:lnTo>
                    <a:pt x="619" y="182"/>
                  </a:lnTo>
                  <a:lnTo>
                    <a:pt x="630" y="182"/>
                  </a:lnTo>
                  <a:lnTo>
                    <a:pt x="640" y="180"/>
                  </a:lnTo>
                  <a:lnTo>
                    <a:pt x="651" y="179"/>
                  </a:lnTo>
                  <a:lnTo>
                    <a:pt x="663" y="175"/>
                  </a:lnTo>
                  <a:lnTo>
                    <a:pt x="674" y="171"/>
                  </a:lnTo>
                  <a:lnTo>
                    <a:pt x="685" y="167"/>
                  </a:lnTo>
                  <a:lnTo>
                    <a:pt x="681" y="180"/>
                  </a:lnTo>
                  <a:lnTo>
                    <a:pt x="676" y="191"/>
                  </a:lnTo>
                  <a:lnTo>
                    <a:pt x="669" y="202"/>
                  </a:lnTo>
                  <a:lnTo>
                    <a:pt x="664" y="213"/>
                  </a:lnTo>
                  <a:lnTo>
                    <a:pt x="658" y="223"/>
                  </a:lnTo>
                  <a:lnTo>
                    <a:pt x="650" y="234"/>
                  </a:lnTo>
                  <a:lnTo>
                    <a:pt x="644" y="244"/>
                  </a:lnTo>
                  <a:lnTo>
                    <a:pt x="636" y="253"/>
                  </a:lnTo>
                  <a:lnTo>
                    <a:pt x="628" y="262"/>
                  </a:lnTo>
                  <a:lnTo>
                    <a:pt x="619" y="271"/>
                  </a:lnTo>
                  <a:lnTo>
                    <a:pt x="610" y="280"/>
                  </a:lnTo>
                  <a:lnTo>
                    <a:pt x="601" y="288"/>
                  </a:lnTo>
                  <a:lnTo>
                    <a:pt x="592" y="297"/>
                  </a:lnTo>
                  <a:lnTo>
                    <a:pt x="582" y="304"/>
                  </a:lnTo>
                  <a:lnTo>
                    <a:pt x="572" y="312"/>
                  </a:lnTo>
                  <a:lnTo>
                    <a:pt x="561" y="318"/>
                  </a:lnTo>
                  <a:lnTo>
                    <a:pt x="560" y="317"/>
                  </a:lnTo>
                  <a:lnTo>
                    <a:pt x="561" y="316"/>
                  </a:lnTo>
                  <a:lnTo>
                    <a:pt x="565" y="317"/>
                  </a:lnTo>
                  <a:lnTo>
                    <a:pt x="572" y="321"/>
                  </a:lnTo>
                  <a:lnTo>
                    <a:pt x="579" y="324"/>
                  </a:lnTo>
                  <a:lnTo>
                    <a:pt x="588" y="329"/>
                  </a:lnTo>
                  <a:lnTo>
                    <a:pt x="599" y="334"/>
                  </a:lnTo>
                  <a:lnTo>
                    <a:pt x="609" y="339"/>
                  </a:lnTo>
                  <a:lnTo>
                    <a:pt x="619" y="344"/>
                  </a:lnTo>
                  <a:lnTo>
                    <a:pt x="630" y="348"/>
                  </a:lnTo>
                  <a:lnTo>
                    <a:pt x="640" y="353"/>
                  </a:lnTo>
                  <a:lnTo>
                    <a:pt x="649" y="357"/>
                  </a:lnTo>
                  <a:lnTo>
                    <a:pt x="656" y="358"/>
                  </a:lnTo>
                  <a:lnTo>
                    <a:pt x="662" y="360"/>
                  </a:lnTo>
                  <a:lnTo>
                    <a:pt x="665" y="360"/>
                  </a:lnTo>
                  <a:lnTo>
                    <a:pt x="665" y="357"/>
                  </a:lnTo>
                  <a:lnTo>
                    <a:pt x="660" y="366"/>
                  </a:lnTo>
                  <a:lnTo>
                    <a:pt x="654" y="374"/>
                  </a:lnTo>
                  <a:lnTo>
                    <a:pt x="647" y="381"/>
                  </a:lnTo>
                  <a:lnTo>
                    <a:pt x="641" y="389"/>
                  </a:lnTo>
                  <a:lnTo>
                    <a:pt x="633" y="397"/>
                  </a:lnTo>
                  <a:lnTo>
                    <a:pt x="627" y="403"/>
                  </a:lnTo>
                  <a:lnTo>
                    <a:pt x="619" y="410"/>
                  </a:lnTo>
                  <a:lnTo>
                    <a:pt x="612" y="415"/>
                  </a:lnTo>
                  <a:lnTo>
                    <a:pt x="604" y="421"/>
                  </a:lnTo>
                  <a:lnTo>
                    <a:pt x="596" y="426"/>
                  </a:lnTo>
                  <a:lnTo>
                    <a:pt x="587" y="431"/>
                  </a:lnTo>
                  <a:lnTo>
                    <a:pt x="578" y="436"/>
                  </a:lnTo>
                  <a:lnTo>
                    <a:pt x="570" y="440"/>
                  </a:lnTo>
                  <a:lnTo>
                    <a:pt x="561" y="445"/>
                  </a:lnTo>
                  <a:lnTo>
                    <a:pt x="552" y="451"/>
                  </a:lnTo>
                  <a:lnTo>
                    <a:pt x="542" y="456"/>
                  </a:lnTo>
                  <a:lnTo>
                    <a:pt x="549" y="460"/>
                  </a:lnTo>
                  <a:lnTo>
                    <a:pt x="555" y="462"/>
                  </a:lnTo>
                  <a:lnTo>
                    <a:pt x="561" y="466"/>
                  </a:lnTo>
                  <a:lnTo>
                    <a:pt x="568" y="469"/>
                  </a:lnTo>
                  <a:lnTo>
                    <a:pt x="576" y="471"/>
                  </a:lnTo>
                  <a:lnTo>
                    <a:pt x="583" y="474"/>
                  </a:lnTo>
                  <a:lnTo>
                    <a:pt x="594" y="478"/>
                  </a:lnTo>
                  <a:lnTo>
                    <a:pt x="604" y="480"/>
                  </a:lnTo>
                  <a:lnTo>
                    <a:pt x="601" y="483"/>
                  </a:lnTo>
                  <a:lnTo>
                    <a:pt x="596" y="484"/>
                  </a:lnTo>
                  <a:lnTo>
                    <a:pt x="588" y="488"/>
                  </a:lnTo>
                  <a:lnTo>
                    <a:pt x="578" y="490"/>
                  </a:lnTo>
                  <a:lnTo>
                    <a:pt x="569" y="494"/>
                  </a:lnTo>
                  <a:lnTo>
                    <a:pt x="561" y="497"/>
                  </a:lnTo>
                  <a:lnTo>
                    <a:pt x="556" y="499"/>
                  </a:lnTo>
                  <a:lnTo>
                    <a:pt x="555" y="501"/>
                  </a:lnTo>
                  <a:lnTo>
                    <a:pt x="568" y="511"/>
                  </a:lnTo>
                  <a:lnTo>
                    <a:pt x="578" y="522"/>
                  </a:lnTo>
                  <a:lnTo>
                    <a:pt x="588" y="535"/>
                  </a:lnTo>
                  <a:lnTo>
                    <a:pt x="597" y="547"/>
                  </a:lnTo>
                  <a:lnTo>
                    <a:pt x="606" y="560"/>
                  </a:lnTo>
                  <a:lnTo>
                    <a:pt x="615" y="573"/>
                  </a:lnTo>
                  <a:lnTo>
                    <a:pt x="627" y="584"/>
                  </a:lnTo>
                  <a:lnTo>
                    <a:pt x="640" y="596"/>
                  </a:lnTo>
                  <a:lnTo>
                    <a:pt x="626" y="597"/>
                  </a:lnTo>
                  <a:lnTo>
                    <a:pt x="612" y="601"/>
                  </a:lnTo>
                  <a:lnTo>
                    <a:pt x="597" y="605"/>
                  </a:lnTo>
                  <a:lnTo>
                    <a:pt x="583" y="608"/>
                  </a:lnTo>
                  <a:lnTo>
                    <a:pt x="569" y="614"/>
                  </a:lnTo>
                  <a:lnTo>
                    <a:pt x="555" y="619"/>
                  </a:lnTo>
                  <a:lnTo>
                    <a:pt x="541" y="624"/>
                  </a:lnTo>
                  <a:lnTo>
                    <a:pt x="528" y="629"/>
                  </a:lnTo>
                  <a:lnTo>
                    <a:pt x="514" y="633"/>
                  </a:lnTo>
                  <a:lnTo>
                    <a:pt x="500" y="637"/>
                  </a:lnTo>
                  <a:lnTo>
                    <a:pt x="484" y="639"/>
                  </a:lnTo>
                  <a:lnTo>
                    <a:pt x="470" y="642"/>
                  </a:lnTo>
                  <a:lnTo>
                    <a:pt x="456" y="642"/>
                  </a:lnTo>
                  <a:lnTo>
                    <a:pt x="442" y="641"/>
                  </a:lnTo>
                  <a:lnTo>
                    <a:pt x="427" y="638"/>
                  </a:lnTo>
                  <a:lnTo>
                    <a:pt x="413" y="633"/>
                  </a:lnTo>
                  <a:lnTo>
                    <a:pt x="409" y="634"/>
                  </a:lnTo>
                  <a:lnTo>
                    <a:pt x="407" y="634"/>
                  </a:lnTo>
                  <a:lnTo>
                    <a:pt x="418" y="687"/>
                  </a:lnTo>
                  <a:lnTo>
                    <a:pt x="410" y="679"/>
                  </a:lnTo>
                  <a:lnTo>
                    <a:pt x="401" y="671"/>
                  </a:lnTo>
                  <a:lnTo>
                    <a:pt x="392" y="665"/>
                  </a:lnTo>
                  <a:lnTo>
                    <a:pt x="383" y="657"/>
                  </a:lnTo>
                  <a:lnTo>
                    <a:pt x="374" y="651"/>
                  </a:lnTo>
                  <a:lnTo>
                    <a:pt x="364" y="644"/>
                  </a:lnTo>
                  <a:lnTo>
                    <a:pt x="355" y="638"/>
                  </a:lnTo>
                  <a:lnTo>
                    <a:pt x="345" y="633"/>
                  </a:lnTo>
                  <a:lnTo>
                    <a:pt x="334" y="628"/>
                  </a:lnTo>
                  <a:lnTo>
                    <a:pt x="324" y="623"/>
                  </a:lnTo>
                  <a:lnTo>
                    <a:pt x="314" y="617"/>
                  </a:lnTo>
                  <a:lnTo>
                    <a:pt x="302" y="614"/>
                  </a:lnTo>
                  <a:lnTo>
                    <a:pt x="292" y="610"/>
                  </a:lnTo>
                  <a:lnTo>
                    <a:pt x="279" y="606"/>
                  </a:lnTo>
                  <a:lnTo>
                    <a:pt x="268" y="603"/>
                  </a:lnTo>
                  <a:lnTo>
                    <a:pt x="255" y="601"/>
                  </a:lnTo>
                  <a:lnTo>
                    <a:pt x="252" y="601"/>
                  </a:lnTo>
                  <a:lnTo>
                    <a:pt x="250" y="599"/>
                  </a:lnTo>
                  <a:lnTo>
                    <a:pt x="247" y="598"/>
                  </a:lnTo>
                  <a:lnTo>
                    <a:pt x="243" y="598"/>
                  </a:lnTo>
                  <a:lnTo>
                    <a:pt x="238" y="602"/>
                  </a:lnTo>
                  <a:lnTo>
                    <a:pt x="232" y="606"/>
                  </a:lnTo>
                  <a:lnTo>
                    <a:pt x="223" y="612"/>
                  </a:lnTo>
                  <a:lnTo>
                    <a:pt x="214" y="620"/>
                  </a:lnTo>
                  <a:lnTo>
                    <a:pt x="202" y="626"/>
                  </a:lnTo>
                  <a:lnTo>
                    <a:pt x="189" y="634"/>
                  </a:lnTo>
                  <a:lnTo>
                    <a:pt x="176" y="643"/>
                  </a:lnTo>
                  <a:lnTo>
                    <a:pt x="161" y="651"/>
                  </a:lnTo>
                  <a:lnTo>
                    <a:pt x="146" y="659"/>
                  </a:lnTo>
                  <a:lnTo>
                    <a:pt x="130" y="665"/>
                  </a:lnTo>
                  <a:lnTo>
                    <a:pt x="113" y="671"/>
                  </a:lnTo>
                  <a:lnTo>
                    <a:pt x="97" y="676"/>
                  </a:lnTo>
                  <a:lnTo>
                    <a:pt x="80" y="680"/>
                  </a:lnTo>
                  <a:lnTo>
                    <a:pt x="62" y="683"/>
                  </a:lnTo>
                  <a:lnTo>
                    <a:pt x="44" y="684"/>
                  </a:lnTo>
                  <a:lnTo>
                    <a:pt x="27" y="683"/>
                  </a:lnTo>
                  <a:lnTo>
                    <a:pt x="0" y="633"/>
                  </a:lnTo>
                  <a:lnTo>
                    <a:pt x="13" y="634"/>
                  </a:lnTo>
                  <a:lnTo>
                    <a:pt x="26" y="635"/>
                  </a:lnTo>
                  <a:lnTo>
                    <a:pt x="40" y="637"/>
                  </a:lnTo>
                  <a:lnTo>
                    <a:pt x="53" y="635"/>
                  </a:lnTo>
                  <a:lnTo>
                    <a:pt x="67" y="635"/>
                  </a:lnTo>
                  <a:lnTo>
                    <a:pt x="81" y="633"/>
                  </a:lnTo>
                  <a:lnTo>
                    <a:pt x="95" y="632"/>
                  </a:lnTo>
                  <a:lnTo>
                    <a:pt x="110" y="629"/>
                  </a:lnTo>
                  <a:lnTo>
                    <a:pt x="124" y="625"/>
                  </a:lnTo>
                  <a:lnTo>
                    <a:pt x="137" y="621"/>
                  </a:lnTo>
                  <a:lnTo>
                    <a:pt x="149" y="616"/>
                  </a:lnTo>
                  <a:lnTo>
                    <a:pt x="162" y="611"/>
                  </a:lnTo>
                  <a:lnTo>
                    <a:pt x="175" y="606"/>
                  </a:lnTo>
                  <a:lnTo>
                    <a:pt x="187" y="599"/>
                  </a:lnTo>
                  <a:lnTo>
                    <a:pt x="197" y="592"/>
                  </a:lnTo>
                  <a:lnTo>
                    <a:pt x="207" y="584"/>
                  </a:lnTo>
                  <a:lnTo>
                    <a:pt x="201" y="578"/>
                  </a:lnTo>
                  <a:lnTo>
                    <a:pt x="193" y="570"/>
                  </a:lnTo>
                  <a:lnTo>
                    <a:pt x="187" y="564"/>
                  </a:lnTo>
                  <a:lnTo>
                    <a:pt x="179" y="557"/>
                  </a:lnTo>
                  <a:lnTo>
                    <a:pt x="173" y="552"/>
                  </a:lnTo>
                  <a:lnTo>
                    <a:pt x="165" y="546"/>
                  </a:lnTo>
                  <a:lnTo>
                    <a:pt x="157" y="540"/>
                  </a:lnTo>
                  <a:lnTo>
                    <a:pt x="148" y="535"/>
                  </a:lnTo>
                  <a:lnTo>
                    <a:pt x="140" y="530"/>
                  </a:lnTo>
                  <a:lnTo>
                    <a:pt x="133" y="526"/>
                  </a:lnTo>
                  <a:lnTo>
                    <a:pt x="124" y="522"/>
                  </a:lnTo>
                  <a:lnTo>
                    <a:pt x="115" y="519"/>
                  </a:lnTo>
                  <a:lnTo>
                    <a:pt x="106" y="515"/>
                  </a:lnTo>
                  <a:lnTo>
                    <a:pt x="97" y="511"/>
                  </a:lnTo>
                  <a:lnTo>
                    <a:pt x="88" y="507"/>
                  </a:lnTo>
                  <a:lnTo>
                    <a:pt x="78" y="505"/>
                  </a:lnTo>
                  <a:lnTo>
                    <a:pt x="83" y="503"/>
                  </a:lnTo>
                  <a:lnTo>
                    <a:pt x="88" y="503"/>
                  </a:lnTo>
                  <a:lnTo>
                    <a:pt x="94" y="503"/>
                  </a:lnTo>
                  <a:lnTo>
                    <a:pt x="101" y="502"/>
                  </a:lnTo>
                  <a:lnTo>
                    <a:pt x="110" y="502"/>
                  </a:lnTo>
                  <a:lnTo>
                    <a:pt x="120" y="503"/>
                  </a:lnTo>
                  <a:lnTo>
                    <a:pt x="133" y="503"/>
                  </a:lnTo>
                  <a:lnTo>
                    <a:pt x="148" y="505"/>
                  </a:lnTo>
                  <a:lnTo>
                    <a:pt x="140" y="488"/>
                  </a:lnTo>
                  <a:lnTo>
                    <a:pt x="131" y="471"/>
                  </a:lnTo>
                  <a:lnTo>
                    <a:pt x="121" y="456"/>
                  </a:lnTo>
                  <a:lnTo>
                    <a:pt x="108" y="439"/>
                  </a:lnTo>
                  <a:lnTo>
                    <a:pt x="97" y="422"/>
                  </a:lnTo>
                  <a:lnTo>
                    <a:pt x="85" y="406"/>
                  </a:lnTo>
                  <a:lnTo>
                    <a:pt x="76" y="388"/>
                  </a:lnTo>
                  <a:lnTo>
                    <a:pt x="70" y="370"/>
                  </a:lnTo>
                  <a:lnTo>
                    <a:pt x="75" y="376"/>
                  </a:lnTo>
                  <a:lnTo>
                    <a:pt x="81" y="383"/>
                  </a:lnTo>
                  <a:lnTo>
                    <a:pt x="88" y="386"/>
                  </a:lnTo>
                  <a:lnTo>
                    <a:pt x="95" y="390"/>
                  </a:lnTo>
                  <a:lnTo>
                    <a:pt x="103" y="393"/>
                  </a:lnTo>
                  <a:lnTo>
                    <a:pt x="111" y="395"/>
                  </a:lnTo>
                  <a:lnTo>
                    <a:pt x="117" y="398"/>
                  </a:lnTo>
                  <a:lnTo>
                    <a:pt x="124" y="401"/>
                  </a:lnTo>
                  <a:lnTo>
                    <a:pt x="116" y="363"/>
                  </a:lnTo>
                  <a:lnTo>
                    <a:pt x="111" y="326"/>
                  </a:lnTo>
                  <a:lnTo>
                    <a:pt x="110" y="286"/>
                  </a:lnTo>
                  <a:lnTo>
                    <a:pt x="115" y="241"/>
                  </a:lnTo>
                  <a:lnTo>
                    <a:pt x="144" y="272"/>
                  </a:lnTo>
                  <a:lnTo>
                    <a:pt x="148" y="252"/>
                  </a:lnTo>
                  <a:lnTo>
                    <a:pt x="152" y="232"/>
                  </a:lnTo>
                  <a:lnTo>
                    <a:pt x="156" y="212"/>
                  </a:lnTo>
                  <a:lnTo>
                    <a:pt x="162" y="191"/>
                  </a:lnTo>
                  <a:lnTo>
                    <a:pt x="169" y="172"/>
                  </a:lnTo>
                  <a:lnTo>
                    <a:pt x="176" y="153"/>
                  </a:lnTo>
                  <a:lnTo>
                    <a:pt x="185" y="132"/>
                  </a:lnTo>
                  <a:lnTo>
                    <a:pt x="196" y="114"/>
                  </a:lnTo>
                  <a:lnTo>
                    <a:pt x="220" y="235"/>
                  </a:lnTo>
                  <a:lnTo>
                    <a:pt x="261" y="190"/>
                  </a:lnTo>
                  <a:lnTo>
                    <a:pt x="265" y="212"/>
                  </a:lnTo>
                  <a:lnTo>
                    <a:pt x="269" y="239"/>
                  </a:lnTo>
                  <a:lnTo>
                    <a:pt x="273" y="259"/>
                  </a:lnTo>
                  <a:lnTo>
                    <a:pt x="273" y="263"/>
                  </a:lnTo>
                  <a:lnTo>
                    <a:pt x="284" y="252"/>
                  </a:lnTo>
                  <a:lnTo>
                    <a:pt x="293" y="236"/>
                  </a:lnTo>
                  <a:lnTo>
                    <a:pt x="298" y="218"/>
                  </a:lnTo>
                  <a:lnTo>
                    <a:pt x="302" y="200"/>
                  </a:lnTo>
                  <a:lnTo>
                    <a:pt x="305" y="180"/>
                  </a:lnTo>
                  <a:lnTo>
                    <a:pt x="309" y="161"/>
                  </a:lnTo>
                  <a:lnTo>
                    <a:pt x="314" y="140"/>
                  </a:lnTo>
                  <a:lnTo>
                    <a:pt x="321" y="121"/>
                  </a:lnTo>
                  <a:lnTo>
                    <a:pt x="351" y="154"/>
                  </a:lnTo>
                  <a:lnTo>
                    <a:pt x="389" y="95"/>
                  </a:lnTo>
                  <a:lnTo>
                    <a:pt x="388" y="114"/>
                  </a:lnTo>
                  <a:lnTo>
                    <a:pt x="388" y="131"/>
                  </a:lnTo>
                  <a:lnTo>
                    <a:pt x="389" y="148"/>
                  </a:lnTo>
                  <a:lnTo>
                    <a:pt x="392" y="162"/>
                  </a:lnTo>
                  <a:lnTo>
                    <a:pt x="396" y="175"/>
                  </a:lnTo>
                  <a:lnTo>
                    <a:pt x="402" y="188"/>
                  </a:lnTo>
                  <a:lnTo>
                    <a:pt x="413" y="200"/>
                  </a:lnTo>
                  <a:lnTo>
                    <a:pt x="424" y="211"/>
                  </a:lnTo>
                  <a:lnTo>
                    <a:pt x="490" y="63"/>
                  </a:lnTo>
                  <a:lnTo>
                    <a:pt x="501" y="102"/>
                  </a:lnTo>
                  <a:lnTo>
                    <a:pt x="515" y="86"/>
                  </a:lnTo>
                  <a:lnTo>
                    <a:pt x="528" y="72"/>
                  </a:lnTo>
                  <a:lnTo>
                    <a:pt x="538" y="58"/>
                  </a:lnTo>
                  <a:lnTo>
                    <a:pt x="547" y="45"/>
                  </a:lnTo>
                  <a:lnTo>
                    <a:pt x="554" y="32"/>
                  </a:lnTo>
                  <a:lnTo>
                    <a:pt x="559" y="21"/>
                  </a:lnTo>
                  <a:lnTo>
                    <a:pt x="563" y="10"/>
                  </a:lnTo>
                  <a:lnTo>
                    <a:pt x="565" y="0"/>
                  </a:lnTo>
                  <a:lnTo>
                    <a:pt x="573" y="25"/>
                  </a:lnTo>
                  <a:lnTo>
                    <a:pt x="574" y="59"/>
                  </a:lnTo>
                  <a:lnTo>
                    <a:pt x="574" y="94"/>
                  </a:lnTo>
                  <a:lnTo>
                    <a:pt x="574" y="117"/>
                  </a:lnTo>
                  <a:close/>
                </a:path>
              </a:pathLst>
            </a:custGeom>
            <a:solidFill>
              <a:srgbClr val="FF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vi-VN" sz="2400"/>
            </a:p>
          </p:txBody>
        </p:sp>
        <p:sp>
          <p:nvSpPr>
            <p:cNvPr id="15374" name="Freeform 24"/>
            <p:cNvSpPr/>
            <p:nvPr/>
          </p:nvSpPr>
          <p:spPr bwMode="auto">
            <a:xfrm>
              <a:off x="3216" y="2880"/>
              <a:ext cx="550" cy="516"/>
            </a:xfrm>
            <a:custGeom>
              <a:avLst/>
              <a:gdLst>
                <a:gd name="T0" fmla="*/ 484 w 550"/>
                <a:gd name="T1" fmla="*/ 40 h 516"/>
                <a:gd name="T2" fmla="*/ 458 w 550"/>
                <a:gd name="T3" fmla="*/ 93 h 516"/>
                <a:gd name="T4" fmla="*/ 423 w 550"/>
                <a:gd name="T5" fmla="*/ 144 h 516"/>
                <a:gd name="T6" fmla="*/ 520 w 550"/>
                <a:gd name="T7" fmla="*/ 108 h 516"/>
                <a:gd name="T8" fmla="*/ 475 w 550"/>
                <a:gd name="T9" fmla="*/ 130 h 516"/>
                <a:gd name="T10" fmla="*/ 433 w 550"/>
                <a:gd name="T11" fmla="*/ 153 h 516"/>
                <a:gd name="T12" fmla="*/ 397 w 550"/>
                <a:gd name="T13" fmla="*/ 181 h 516"/>
                <a:gd name="T14" fmla="*/ 367 w 550"/>
                <a:gd name="T15" fmla="*/ 217 h 516"/>
                <a:gd name="T16" fmla="*/ 351 w 550"/>
                <a:gd name="T17" fmla="*/ 250 h 516"/>
                <a:gd name="T18" fmla="*/ 347 w 550"/>
                <a:gd name="T19" fmla="*/ 262 h 516"/>
                <a:gd name="T20" fmla="*/ 370 w 550"/>
                <a:gd name="T21" fmla="*/ 253 h 516"/>
                <a:gd name="T22" fmla="*/ 396 w 550"/>
                <a:gd name="T23" fmla="*/ 244 h 516"/>
                <a:gd name="T24" fmla="*/ 421 w 550"/>
                <a:gd name="T25" fmla="*/ 236 h 516"/>
                <a:gd name="T26" fmla="*/ 447 w 550"/>
                <a:gd name="T27" fmla="*/ 231 h 516"/>
                <a:gd name="T28" fmla="*/ 474 w 550"/>
                <a:gd name="T29" fmla="*/ 227 h 516"/>
                <a:gd name="T30" fmla="*/ 458 w 550"/>
                <a:gd name="T31" fmla="*/ 232 h 516"/>
                <a:gd name="T32" fmla="*/ 421 w 550"/>
                <a:gd name="T33" fmla="*/ 241 h 516"/>
                <a:gd name="T34" fmla="*/ 387 w 550"/>
                <a:gd name="T35" fmla="*/ 256 h 516"/>
                <a:gd name="T36" fmla="*/ 354 w 550"/>
                <a:gd name="T37" fmla="*/ 272 h 516"/>
                <a:gd name="T38" fmla="*/ 326 w 550"/>
                <a:gd name="T39" fmla="*/ 294 h 516"/>
                <a:gd name="T40" fmla="*/ 310 w 550"/>
                <a:gd name="T41" fmla="*/ 312 h 516"/>
                <a:gd name="T42" fmla="*/ 297 w 550"/>
                <a:gd name="T43" fmla="*/ 330 h 516"/>
                <a:gd name="T44" fmla="*/ 285 w 550"/>
                <a:gd name="T45" fmla="*/ 353 h 516"/>
                <a:gd name="T46" fmla="*/ 312 w 550"/>
                <a:gd name="T47" fmla="*/ 356 h 516"/>
                <a:gd name="T48" fmla="*/ 357 w 550"/>
                <a:gd name="T49" fmla="*/ 356 h 516"/>
                <a:gd name="T50" fmla="*/ 405 w 550"/>
                <a:gd name="T51" fmla="*/ 356 h 516"/>
                <a:gd name="T52" fmla="*/ 451 w 550"/>
                <a:gd name="T53" fmla="*/ 363 h 516"/>
                <a:gd name="T54" fmla="*/ 493 w 550"/>
                <a:gd name="T55" fmla="*/ 379 h 516"/>
                <a:gd name="T56" fmla="*/ 506 w 550"/>
                <a:gd name="T57" fmla="*/ 389 h 516"/>
                <a:gd name="T58" fmla="*/ 469 w 550"/>
                <a:gd name="T59" fmla="*/ 371 h 516"/>
                <a:gd name="T60" fmla="*/ 426 w 550"/>
                <a:gd name="T61" fmla="*/ 362 h 516"/>
                <a:gd name="T62" fmla="*/ 379 w 550"/>
                <a:gd name="T63" fmla="*/ 362 h 516"/>
                <a:gd name="T64" fmla="*/ 326 w 550"/>
                <a:gd name="T65" fmla="*/ 366 h 516"/>
                <a:gd name="T66" fmla="*/ 268 w 550"/>
                <a:gd name="T67" fmla="*/ 375 h 516"/>
                <a:gd name="T68" fmla="*/ 222 w 550"/>
                <a:gd name="T69" fmla="*/ 425 h 516"/>
                <a:gd name="T70" fmla="*/ 171 w 550"/>
                <a:gd name="T71" fmla="*/ 465 h 516"/>
                <a:gd name="T72" fmla="*/ 120 w 550"/>
                <a:gd name="T73" fmla="*/ 493 h 516"/>
                <a:gd name="T74" fmla="*/ 69 w 550"/>
                <a:gd name="T75" fmla="*/ 510 h 516"/>
                <a:gd name="T76" fmla="*/ 26 w 550"/>
                <a:gd name="T77" fmla="*/ 516 h 516"/>
                <a:gd name="T78" fmla="*/ 22 w 550"/>
                <a:gd name="T79" fmla="*/ 490 h 516"/>
                <a:gd name="T80" fmla="*/ 80 w 550"/>
                <a:gd name="T81" fmla="*/ 487 h 516"/>
                <a:gd name="T82" fmla="*/ 127 w 550"/>
                <a:gd name="T83" fmla="*/ 472 h 516"/>
                <a:gd name="T84" fmla="*/ 168 w 550"/>
                <a:gd name="T85" fmla="*/ 452 h 516"/>
                <a:gd name="T86" fmla="*/ 204 w 550"/>
                <a:gd name="T87" fmla="*/ 425 h 516"/>
                <a:gd name="T88" fmla="*/ 238 w 550"/>
                <a:gd name="T89" fmla="*/ 393 h 516"/>
                <a:gd name="T90" fmla="*/ 227 w 550"/>
                <a:gd name="T91" fmla="*/ 357 h 516"/>
                <a:gd name="T92" fmla="*/ 206 w 550"/>
                <a:gd name="T93" fmla="*/ 329 h 516"/>
                <a:gd name="T94" fmla="*/ 177 w 550"/>
                <a:gd name="T95" fmla="*/ 307 h 516"/>
                <a:gd name="T96" fmla="*/ 157 w 550"/>
                <a:gd name="T97" fmla="*/ 289 h 516"/>
                <a:gd name="T98" fmla="*/ 188 w 550"/>
                <a:gd name="T99" fmla="*/ 171 h 516"/>
                <a:gd name="T100" fmla="*/ 213 w 550"/>
                <a:gd name="T101" fmla="*/ 257 h 516"/>
                <a:gd name="T102" fmla="*/ 239 w 550"/>
                <a:gd name="T103" fmla="*/ 343 h 516"/>
                <a:gd name="T104" fmla="*/ 270 w 550"/>
                <a:gd name="T105" fmla="*/ 344 h 516"/>
                <a:gd name="T106" fmla="*/ 299 w 550"/>
                <a:gd name="T107" fmla="*/ 300 h 516"/>
                <a:gd name="T108" fmla="*/ 329 w 550"/>
                <a:gd name="T109" fmla="*/ 253 h 516"/>
                <a:gd name="T110" fmla="*/ 351 w 550"/>
                <a:gd name="T111" fmla="*/ 117 h 516"/>
                <a:gd name="T112" fmla="*/ 354 w 550"/>
                <a:gd name="T113" fmla="*/ 152 h 516"/>
                <a:gd name="T114" fmla="*/ 358 w 550"/>
                <a:gd name="T115" fmla="*/ 212 h 516"/>
                <a:gd name="T116" fmla="*/ 392 w 550"/>
                <a:gd name="T117" fmla="*/ 163 h 516"/>
                <a:gd name="T118" fmla="*/ 421 w 550"/>
                <a:gd name="T119" fmla="*/ 125 h 516"/>
                <a:gd name="T120" fmla="*/ 448 w 550"/>
                <a:gd name="T121" fmla="*/ 89 h 516"/>
                <a:gd name="T122" fmla="*/ 474 w 550"/>
                <a:gd name="T123" fmla="*/ 50 h 516"/>
                <a:gd name="T124" fmla="*/ 496 w 550"/>
                <a:gd name="T125" fmla="*/ 0 h 51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550"/>
                <a:gd name="T190" fmla="*/ 0 h 516"/>
                <a:gd name="T191" fmla="*/ 550 w 550"/>
                <a:gd name="T192" fmla="*/ 516 h 51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550" h="516">
                  <a:moveTo>
                    <a:pt x="496" y="0"/>
                  </a:moveTo>
                  <a:lnTo>
                    <a:pt x="491" y="21"/>
                  </a:lnTo>
                  <a:lnTo>
                    <a:pt x="484" y="40"/>
                  </a:lnTo>
                  <a:lnTo>
                    <a:pt x="478" y="58"/>
                  </a:lnTo>
                  <a:lnTo>
                    <a:pt x="469" y="76"/>
                  </a:lnTo>
                  <a:lnTo>
                    <a:pt x="458" y="93"/>
                  </a:lnTo>
                  <a:lnTo>
                    <a:pt x="447" y="111"/>
                  </a:lnTo>
                  <a:lnTo>
                    <a:pt x="435" y="127"/>
                  </a:lnTo>
                  <a:lnTo>
                    <a:pt x="423" y="144"/>
                  </a:lnTo>
                  <a:lnTo>
                    <a:pt x="550" y="94"/>
                  </a:lnTo>
                  <a:lnTo>
                    <a:pt x="534" y="100"/>
                  </a:lnTo>
                  <a:lnTo>
                    <a:pt x="520" y="108"/>
                  </a:lnTo>
                  <a:lnTo>
                    <a:pt x="505" y="114"/>
                  </a:lnTo>
                  <a:lnTo>
                    <a:pt x="489" y="122"/>
                  </a:lnTo>
                  <a:lnTo>
                    <a:pt x="475" y="130"/>
                  </a:lnTo>
                  <a:lnTo>
                    <a:pt x="461" y="137"/>
                  </a:lnTo>
                  <a:lnTo>
                    <a:pt x="447" y="145"/>
                  </a:lnTo>
                  <a:lnTo>
                    <a:pt x="433" y="153"/>
                  </a:lnTo>
                  <a:lnTo>
                    <a:pt x="420" y="162"/>
                  </a:lnTo>
                  <a:lnTo>
                    <a:pt x="407" y="171"/>
                  </a:lnTo>
                  <a:lnTo>
                    <a:pt x="397" y="181"/>
                  </a:lnTo>
                  <a:lnTo>
                    <a:pt x="385" y="193"/>
                  </a:lnTo>
                  <a:lnTo>
                    <a:pt x="376" y="204"/>
                  </a:lnTo>
                  <a:lnTo>
                    <a:pt x="367" y="217"/>
                  </a:lnTo>
                  <a:lnTo>
                    <a:pt x="360" y="231"/>
                  </a:lnTo>
                  <a:lnTo>
                    <a:pt x="354" y="247"/>
                  </a:lnTo>
                  <a:lnTo>
                    <a:pt x="351" y="250"/>
                  </a:lnTo>
                  <a:lnTo>
                    <a:pt x="349" y="254"/>
                  </a:lnTo>
                  <a:lnTo>
                    <a:pt x="347" y="258"/>
                  </a:lnTo>
                  <a:lnTo>
                    <a:pt x="347" y="262"/>
                  </a:lnTo>
                  <a:lnTo>
                    <a:pt x="354" y="258"/>
                  </a:lnTo>
                  <a:lnTo>
                    <a:pt x="362" y="256"/>
                  </a:lnTo>
                  <a:lnTo>
                    <a:pt x="370" y="253"/>
                  </a:lnTo>
                  <a:lnTo>
                    <a:pt x="379" y="249"/>
                  </a:lnTo>
                  <a:lnTo>
                    <a:pt x="387" y="247"/>
                  </a:lnTo>
                  <a:lnTo>
                    <a:pt x="396" y="244"/>
                  </a:lnTo>
                  <a:lnTo>
                    <a:pt x="403" y="241"/>
                  </a:lnTo>
                  <a:lnTo>
                    <a:pt x="412" y="239"/>
                  </a:lnTo>
                  <a:lnTo>
                    <a:pt x="421" y="236"/>
                  </a:lnTo>
                  <a:lnTo>
                    <a:pt x="430" y="235"/>
                  </a:lnTo>
                  <a:lnTo>
                    <a:pt x="439" y="232"/>
                  </a:lnTo>
                  <a:lnTo>
                    <a:pt x="447" y="231"/>
                  </a:lnTo>
                  <a:lnTo>
                    <a:pt x="456" y="230"/>
                  </a:lnTo>
                  <a:lnTo>
                    <a:pt x="465" y="229"/>
                  </a:lnTo>
                  <a:lnTo>
                    <a:pt x="474" y="227"/>
                  </a:lnTo>
                  <a:lnTo>
                    <a:pt x="482" y="227"/>
                  </a:lnTo>
                  <a:lnTo>
                    <a:pt x="470" y="230"/>
                  </a:lnTo>
                  <a:lnTo>
                    <a:pt x="458" y="232"/>
                  </a:lnTo>
                  <a:lnTo>
                    <a:pt x="446" y="235"/>
                  </a:lnTo>
                  <a:lnTo>
                    <a:pt x="434" y="239"/>
                  </a:lnTo>
                  <a:lnTo>
                    <a:pt x="421" y="241"/>
                  </a:lnTo>
                  <a:lnTo>
                    <a:pt x="410" y="247"/>
                  </a:lnTo>
                  <a:lnTo>
                    <a:pt x="398" y="250"/>
                  </a:lnTo>
                  <a:lnTo>
                    <a:pt x="387" y="256"/>
                  </a:lnTo>
                  <a:lnTo>
                    <a:pt x="375" y="261"/>
                  </a:lnTo>
                  <a:lnTo>
                    <a:pt x="365" y="266"/>
                  </a:lnTo>
                  <a:lnTo>
                    <a:pt x="354" y="272"/>
                  </a:lnTo>
                  <a:lnTo>
                    <a:pt x="344" y="279"/>
                  </a:lnTo>
                  <a:lnTo>
                    <a:pt x="335" y="286"/>
                  </a:lnTo>
                  <a:lnTo>
                    <a:pt x="326" y="294"/>
                  </a:lnTo>
                  <a:lnTo>
                    <a:pt x="317" y="302"/>
                  </a:lnTo>
                  <a:lnTo>
                    <a:pt x="310" y="311"/>
                  </a:lnTo>
                  <a:lnTo>
                    <a:pt x="310" y="312"/>
                  </a:lnTo>
                  <a:lnTo>
                    <a:pt x="306" y="316"/>
                  </a:lnTo>
                  <a:lnTo>
                    <a:pt x="302" y="322"/>
                  </a:lnTo>
                  <a:lnTo>
                    <a:pt x="297" y="330"/>
                  </a:lnTo>
                  <a:lnTo>
                    <a:pt x="292" y="339"/>
                  </a:lnTo>
                  <a:lnTo>
                    <a:pt x="288" y="347"/>
                  </a:lnTo>
                  <a:lnTo>
                    <a:pt x="285" y="353"/>
                  </a:lnTo>
                  <a:lnTo>
                    <a:pt x="285" y="356"/>
                  </a:lnTo>
                  <a:lnTo>
                    <a:pt x="298" y="356"/>
                  </a:lnTo>
                  <a:lnTo>
                    <a:pt x="312" y="356"/>
                  </a:lnTo>
                  <a:lnTo>
                    <a:pt x="326" y="356"/>
                  </a:lnTo>
                  <a:lnTo>
                    <a:pt x="342" y="356"/>
                  </a:lnTo>
                  <a:lnTo>
                    <a:pt x="357" y="356"/>
                  </a:lnTo>
                  <a:lnTo>
                    <a:pt x="372" y="356"/>
                  </a:lnTo>
                  <a:lnTo>
                    <a:pt x="389" y="356"/>
                  </a:lnTo>
                  <a:lnTo>
                    <a:pt x="405" y="356"/>
                  </a:lnTo>
                  <a:lnTo>
                    <a:pt x="420" y="358"/>
                  </a:lnTo>
                  <a:lnTo>
                    <a:pt x="435" y="359"/>
                  </a:lnTo>
                  <a:lnTo>
                    <a:pt x="451" y="363"/>
                  </a:lnTo>
                  <a:lnTo>
                    <a:pt x="465" y="367"/>
                  </a:lnTo>
                  <a:lnTo>
                    <a:pt x="479" y="372"/>
                  </a:lnTo>
                  <a:lnTo>
                    <a:pt x="493" y="379"/>
                  </a:lnTo>
                  <a:lnTo>
                    <a:pt x="506" y="388"/>
                  </a:lnTo>
                  <a:lnTo>
                    <a:pt x="518" y="398"/>
                  </a:lnTo>
                  <a:lnTo>
                    <a:pt x="506" y="389"/>
                  </a:lnTo>
                  <a:lnTo>
                    <a:pt x="493" y="381"/>
                  </a:lnTo>
                  <a:lnTo>
                    <a:pt x="482" y="376"/>
                  </a:lnTo>
                  <a:lnTo>
                    <a:pt x="469" y="371"/>
                  </a:lnTo>
                  <a:lnTo>
                    <a:pt x="455" y="367"/>
                  </a:lnTo>
                  <a:lnTo>
                    <a:pt x="440" y="365"/>
                  </a:lnTo>
                  <a:lnTo>
                    <a:pt x="426" y="362"/>
                  </a:lnTo>
                  <a:lnTo>
                    <a:pt x="411" y="362"/>
                  </a:lnTo>
                  <a:lnTo>
                    <a:pt x="394" y="361"/>
                  </a:lnTo>
                  <a:lnTo>
                    <a:pt x="379" y="362"/>
                  </a:lnTo>
                  <a:lnTo>
                    <a:pt x="362" y="363"/>
                  </a:lnTo>
                  <a:lnTo>
                    <a:pt x="344" y="365"/>
                  </a:lnTo>
                  <a:lnTo>
                    <a:pt x="326" y="366"/>
                  </a:lnTo>
                  <a:lnTo>
                    <a:pt x="308" y="368"/>
                  </a:lnTo>
                  <a:lnTo>
                    <a:pt x="289" y="372"/>
                  </a:lnTo>
                  <a:lnTo>
                    <a:pt x="268" y="375"/>
                  </a:lnTo>
                  <a:lnTo>
                    <a:pt x="254" y="393"/>
                  </a:lnTo>
                  <a:lnTo>
                    <a:pt x="239" y="410"/>
                  </a:lnTo>
                  <a:lnTo>
                    <a:pt x="222" y="425"/>
                  </a:lnTo>
                  <a:lnTo>
                    <a:pt x="206" y="439"/>
                  </a:lnTo>
                  <a:lnTo>
                    <a:pt x="189" y="452"/>
                  </a:lnTo>
                  <a:lnTo>
                    <a:pt x="171" y="465"/>
                  </a:lnTo>
                  <a:lnTo>
                    <a:pt x="154" y="475"/>
                  </a:lnTo>
                  <a:lnTo>
                    <a:pt x="136" y="484"/>
                  </a:lnTo>
                  <a:lnTo>
                    <a:pt x="120" y="493"/>
                  </a:lnTo>
                  <a:lnTo>
                    <a:pt x="102" y="499"/>
                  </a:lnTo>
                  <a:lnTo>
                    <a:pt x="86" y="506"/>
                  </a:lnTo>
                  <a:lnTo>
                    <a:pt x="69" y="510"/>
                  </a:lnTo>
                  <a:lnTo>
                    <a:pt x="54" y="513"/>
                  </a:lnTo>
                  <a:lnTo>
                    <a:pt x="40" y="515"/>
                  </a:lnTo>
                  <a:lnTo>
                    <a:pt x="26" y="516"/>
                  </a:lnTo>
                  <a:lnTo>
                    <a:pt x="13" y="516"/>
                  </a:lnTo>
                  <a:lnTo>
                    <a:pt x="0" y="490"/>
                  </a:lnTo>
                  <a:lnTo>
                    <a:pt x="22" y="490"/>
                  </a:lnTo>
                  <a:lnTo>
                    <a:pt x="43" y="490"/>
                  </a:lnTo>
                  <a:lnTo>
                    <a:pt x="62" y="489"/>
                  </a:lnTo>
                  <a:lnTo>
                    <a:pt x="80" y="487"/>
                  </a:lnTo>
                  <a:lnTo>
                    <a:pt x="96" y="483"/>
                  </a:lnTo>
                  <a:lnTo>
                    <a:pt x="113" y="479"/>
                  </a:lnTo>
                  <a:lnTo>
                    <a:pt x="127" y="472"/>
                  </a:lnTo>
                  <a:lnTo>
                    <a:pt x="141" y="467"/>
                  </a:lnTo>
                  <a:lnTo>
                    <a:pt x="155" y="460"/>
                  </a:lnTo>
                  <a:lnTo>
                    <a:pt x="168" y="452"/>
                  </a:lnTo>
                  <a:lnTo>
                    <a:pt x="181" y="444"/>
                  </a:lnTo>
                  <a:lnTo>
                    <a:pt x="193" y="435"/>
                  </a:lnTo>
                  <a:lnTo>
                    <a:pt x="204" y="425"/>
                  </a:lnTo>
                  <a:lnTo>
                    <a:pt x="216" y="415"/>
                  </a:lnTo>
                  <a:lnTo>
                    <a:pt x="227" y="404"/>
                  </a:lnTo>
                  <a:lnTo>
                    <a:pt x="238" y="393"/>
                  </a:lnTo>
                  <a:lnTo>
                    <a:pt x="236" y="380"/>
                  </a:lnTo>
                  <a:lnTo>
                    <a:pt x="233" y="368"/>
                  </a:lnTo>
                  <a:lnTo>
                    <a:pt x="227" y="357"/>
                  </a:lnTo>
                  <a:lnTo>
                    <a:pt x="221" y="347"/>
                  </a:lnTo>
                  <a:lnTo>
                    <a:pt x="213" y="338"/>
                  </a:lnTo>
                  <a:lnTo>
                    <a:pt x="206" y="329"/>
                  </a:lnTo>
                  <a:lnTo>
                    <a:pt x="195" y="320"/>
                  </a:lnTo>
                  <a:lnTo>
                    <a:pt x="185" y="312"/>
                  </a:lnTo>
                  <a:lnTo>
                    <a:pt x="177" y="307"/>
                  </a:lnTo>
                  <a:lnTo>
                    <a:pt x="171" y="302"/>
                  </a:lnTo>
                  <a:lnTo>
                    <a:pt x="163" y="295"/>
                  </a:lnTo>
                  <a:lnTo>
                    <a:pt x="157" y="289"/>
                  </a:lnTo>
                  <a:lnTo>
                    <a:pt x="217" y="322"/>
                  </a:lnTo>
                  <a:lnTo>
                    <a:pt x="179" y="143"/>
                  </a:lnTo>
                  <a:lnTo>
                    <a:pt x="188" y="171"/>
                  </a:lnTo>
                  <a:lnTo>
                    <a:pt x="195" y="200"/>
                  </a:lnTo>
                  <a:lnTo>
                    <a:pt x="204" y="229"/>
                  </a:lnTo>
                  <a:lnTo>
                    <a:pt x="213" y="257"/>
                  </a:lnTo>
                  <a:lnTo>
                    <a:pt x="222" y="285"/>
                  </a:lnTo>
                  <a:lnTo>
                    <a:pt x="230" y="315"/>
                  </a:lnTo>
                  <a:lnTo>
                    <a:pt x="239" y="343"/>
                  </a:lnTo>
                  <a:lnTo>
                    <a:pt x="248" y="371"/>
                  </a:lnTo>
                  <a:lnTo>
                    <a:pt x="258" y="358"/>
                  </a:lnTo>
                  <a:lnTo>
                    <a:pt x="270" y="344"/>
                  </a:lnTo>
                  <a:lnTo>
                    <a:pt x="280" y="330"/>
                  </a:lnTo>
                  <a:lnTo>
                    <a:pt x="289" y="316"/>
                  </a:lnTo>
                  <a:lnTo>
                    <a:pt x="299" y="300"/>
                  </a:lnTo>
                  <a:lnTo>
                    <a:pt x="310" y="285"/>
                  </a:lnTo>
                  <a:lnTo>
                    <a:pt x="319" y="268"/>
                  </a:lnTo>
                  <a:lnTo>
                    <a:pt x="329" y="253"/>
                  </a:lnTo>
                  <a:lnTo>
                    <a:pt x="339" y="208"/>
                  </a:lnTo>
                  <a:lnTo>
                    <a:pt x="348" y="162"/>
                  </a:lnTo>
                  <a:lnTo>
                    <a:pt x="351" y="117"/>
                  </a:lnTo>
                  <a:lnTo>
                    <a:pt x="347" y="73"/>
                  </a:lnTo>
                  <a:lnTo>
                    <a:pt x="353" y="112"/>
                  </a:lnTo>
                  <a:lnTo>
                    <a:pt x="354" y="152"/>
                  </a:lnTo>
                  <a:lnTo>
                    <a:pt x="353" y="190"/>
                  </a:lnTo>
                  <a:lnTo>
                    <a:pt x="348" y="231"/>
                  </a:lnTo>
                  <a:lnTo>
                    <a:pt x="358" y="212"/>
                  </a:lnTo>
                  <a:lnTo>
                    <a:pt x="370" y="194"/>
                  </a:lnTo>
                  <a:lnTo>
                    <a:pt x="380" y="179"/>
                  </a:lnTo>
                  <a:lnTo>
                    <a:pt x="392" y="163"/>
                  </a:lnTo>
                  <a:lnTo>
                    <a:pt x="402" y="150"/>
                  </a:lnTo>
                  <a:lnTo>
                    <a:pt x="412" y="137"/>
                  </a:lnTo>
                  <a:lnTo>
                    <a:pt x="421" y="125"/>
                  </a:lnTo>
                  <a:lnTo>
                    <a:pt x="430" y="113"/>
                  </a:lnTo>
                  <a:lnTo>
                    <a:pt x="439" y="102"/>
                  </a:lnTo>
                  <a:lnTo>
                    <a:pt x="448" y="89"/>
                  </a:lnTo>
                  <a:lnTo>
                    <a:pt x="457" y="77"/>
                  </a:lnTo>
                  <a:lnTo>
                    <a:pt x="466" y="64"/>
                  </a:lnTo>
                  <a:lnTo>
                    <a:pt x="474" y="50"/>
                  </a:lnTo>
                  <a:lnTo>
                    <a:pt x="482" y="35"/>
                  </a:lnTo>
                  <a:lnTo>
                    <a:pt x="488" y="18"/>
                  </a:lnTo>
                  <a:lnTo>
                    <a:pt x="496" y="0"/>
                  </a:lnTo>
                  <a:close/>
                </a:path>
              </a:pathLst>
            </a:custGeom>
            <a:solidFill>
              <a:srgbClr val="8041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vi-VN" sz="2400"/>
            </a:p>
          </p:txBody>
        </p:sp>
      </p:grpSp>
      <p:sp>
        <p:nvSpPr>
          <p:cNvPr id="261145" name="WordArt 25"/>
          <p:cNvSpPr>
            <a:spLocks noChangeArrowheads="1" noChangeShapeType="1" noTextEdit="1"/>
          </p:cNvSpPr>
          <p:nvPr/>
        </p:nvSpPr>
        <p:spPr bwMode="auto">
          <a:xfrm>
            <a:off x="2032000" y="762000"/>
            <a:ext cx="8839200" cy="16002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lIns="121904" tIns="60953" rIns="121904" bIns="60953" numCol="1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en-US" sz="4800" b="1" kern="10" dirty="0">
                <a:solidFill>
                  <a:srgbClr val="0070C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Thanks for your </a:t>
            </a:r>
            <a:r>
              <a:rPr lang="en-US" sz="4800" b="1" kern="10" dirty="0" err="1">
                <a:solidFill>
                  <a:srgbClr val="0070C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attendance</a:t>
            </a:r>
            <a:r>
              <a:rPr lang="en-US" sz="4800" b="1" kern="10" dirty="0">
                <a:solidFill>
                  <a:srgbClr val="0070C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!</a:t>
            </a:r>
            <a:endParaRPr lang="en-US" sz="4800" b="1" kern="10" dirty="0">
              <a:solidFill>
                <a:srgbClr val="0070C0"/>
              </a:solidFill>
              <a:effectLst>
                <a:outerShdw dist="53882" dir="2700000" algn="ctr" rotWithShape="0">
                  <a:srgbClr val="C0C0C0">
                    <a:alpha val="79999"/>
                  </a:srgbClr>
                </a:outerShdw>
              </a:effectLst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261146" name="proud_of_you.wma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  <p:extLst>
              <p:ext uri="{DAA4B4D4-6D71-4841-9C94-3DE7FCFB9230}">
                <p14:media xmlns:p14="http://schemas.microsoft.com/office/powerpoint/2010/main" r:link="rId2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406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7565" fill="hold"/>
                                        <p:tgtEl>
                                          <p:spTgt spid="2611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9" presetClass="entr" presetSubtype="5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8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7" presetClass="entr" presetSubtype="1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8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8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7" presetClass="entr" presetSubtype="1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9" presetClass="entr" presetSubtype="5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9" presetClass="entr" presetSubtype="5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7" presetClass="entr" presetSubtype="1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2" dur="1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9" presetClass="entr" presetSubtype="5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7" presetClass="entr" presetSubtype="1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486 -0.83492 C -0.05399 -0.75215 -0.0533 -0.74797 -0.05712 -0.68978 C -0.05382 -0.65314 -0.0599 -0.64966 -0.04375 -0.63483 C -0.03368 -0.62694 -0.03229 -0.62903 -0.0224 -0.62462 C -0.01771 -0.62231 -0.00833 -0.6179 -0.00833 -0.61813 C 0.00729 -0.5815 0.00087 -0.53953 -0.01163 -0.50545 C -0.01372 -0.49942 -0.01511 -0.49316 -0.01806 -0.48899 C -0.02101 -0.48481 -0.02448 -0.48018 -0.02708 -0.47647 L -0.04445 -0.43891 C -0.04445 -0.43914 -0.04445 -0.43891 -0.04445 -0.43914 C -0.05174 -0.42847 -0.06129 -0.4192 -0.06667 -0.40575 C -0.06997 -0.3981 -0.07518 -0.38117 -0.07518 -0.38141 C -0.06649 -0.34176 -0.04358 -0.35474 -0.02309 -0.35219 C -0.01684 -0.35219 -0.01077 -0.35057 -0.00434 -0.34918 C 0.01545 -0.34083 0.0217 -0.34199 0.03646 -0.31139 C 0.04149 -0.30142 0.05121 -0.28055 0.05139 -0.28078 C 0.05642 -0.25829 0.0559 -0.22166 0.04444 -0.20427 C 0.04184 -0.20056 0.0276 -0.19546 0.02621 -0.19499 C 0.00312 -0.18479 -0.01719 -0.17297 -0.04045 -0.16717 C -0.04774 -0.1579 -0.0559 -0.15117 -0.06302 -0.14213 C -0.07292 -0.12822 -0.08143 -0.0895 -0.08386 -0.0684 C -0.08281 -0.05936 -0.08386 -0.04823 -0.08056 -0.04058 C -0.07153 -0.01878 -0.04809 -0.02087 -0.03559 -0.0153 C -0.03073 -0.01322 -0.02604 -0.00997 -0.02136 -0.00788 C -0.01268 -0.00487 -0.0033 -0.00464 0.00451 0.00232 C 0.00955 0.00603 0.01892 0.01762 0.01892 0.01716 C 0.02153 0.02365 0.02656 0.03223 0.02673 0.04127 C 0.02743 0.05843 0.01545 0.06608 0.00903 0.07466 C -0.00434 0.09274 -0.01945 0.10735 -0.03108 0.12891 C -0.0316 0.13285 -0.03386 0.13703 -0.03299 0.13981 C -0.03195 0.14445 -0.01667 0.15557 -0.01615 0.15488 C 0.00278 0.16392 0.02014 0.1616 0.03976 0.16021 " pathEditMode="relative" rAng="10656360" ptsTypes="fffffffFfffffffffffffffffffffffA">
                                      <p:cBhvr>
                                        <p:cTn id="42" dur="6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42" y="49919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9" presetClass="entr" presetSubtype="5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7" presetClass="entr" presetSubtype="1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854 -0.97315 C 0.17222 -0.9588 0.16822 -0.93796 0.15763 -0.91019 C 0.14982 -0.86528 0.14375 -0.85787 0.14739 -0.82824 C 0.14843 -0.82199 0.14913 -0.81505 0.15104 -0.80972 C 0.15364 -0.8007 0.16024 -0.78357 0.16076 -0.78426 C 0.1592 -0.76621 0.15954 -0.75185 0.14791 -0.7375 C 0.1434 -0.73148 0.1342 -0.71991 0.13437 -0.72014 C 0.1276 -0.70278 0.12569 -0.7007 0.12517 -0.67732 C 0.12482 -0.64653 0.13229 -0.62917 0.12274 -0.65463 C 0.1118 -0.65255 0.11024 -0.64491 0.10052 -0.63009 C 0.075 -0.59259 0.10347 -0.64028 0.08194 -0.60255 C 0.07725 -0.56644 0.0776 -0.56945 0.08437 -0.54491 C 0.09513 -0.50533 0.07604 -0.56227 0.09131 -0.51968 C 0.08958 -0.48773 0.08472 -0.45324 0.07326 -0.42384 C 0.071 -0.41759 0.05954 -0.40903 0.05711 -0.40695 C 0.05451 -0.40208 0.05208 -0.39722 0.04947 -0.39306 C 0.04704 -0.38866 0.04427 -0.3882 0.04236 -0.38403 C 0.03802 -0.37431 0.03125 -0.35394 0.03142 -0.3544 C 0.03298 -0.34375 0.03663 -0.33472 0.03732 -0.32384 C 0.0375 -0.31783 0.0375 -0.31204 0.03819 -0.30533 C 0.03871 -0.29908 0.0434 -0.29468 0.04166 -0.28796 C 0.04045 -0.28264 0.03802 -0.29329 0.03611 -0.29583 C 0.02239 -0.29074 0.01371 -0.2706 0.00173 -0.25162 C -0.00035 -0.24491 -0.00973 -0.22153 -0.01077 -0.21644 C -0.01337 -0.20116 -0.01285 -0.17477 -0.0125 -0.16088 C -0.01441 -0.14908 -0.01875 -0.13611 -0.01737 -0.12755 C -0.01598 -0.11829 -0.00973 -0.11736 -0.00573 -0.11158 C -0.00122 -0.10602 0.00173 -0.09607 0.00347 -0.08565 C 0.0059 -0.07361 0.00798 -0.06065 0.01024 -0.04908 C 0.01128 -0.04445 0.0125 -0.03634 0.01267 -0.03681 C 0.00104 -0.03218 -0.00157 -0.0331 -0.01025 -0.01111 C -0.01702 0.01667 -0.03316 0.08055 -0.04532 0.10671 C -0.05139 0.11967 -0.06112 0.12153 -0.06823 0.13264 C -0.07101 0.13727 -0.07605 0.14583 -0.07587 0.1456 " pathEditMode="relative" rAng="11756400" ptsTypes="fffffffffffffffffffffffffffffffffA">
                                      <p:cBhvr>
                                        <p:cTn id="52" dur="1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56" y="56181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19" presetClass="entr" presetSubtype="5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8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8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7" presetClass="entr" presetSubtype="1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8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8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7" presetClass="entr" presetSubtype="1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9" presetClass="entr" presetSubtype="5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3" presetClass="path" presetSubtype="0" repeatCount="5000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 C 0.069 0.0  0.125 0.07458  0.125 0.16647  C 0.125 0.25837  0.069 0.33295  0.0 0.33295  C -0.069 0.33295  -0.125 0.25837  -0.125 0.16647  C -0.125 0.07458  -0.069 0.0  0.0 0.0  Z" pathEditMode="relative" ptsTypes="">
                                      <p:cBhvr>
                                        <p:cTn id="70" dur="5000" spd="-100000" fill="hold"/>
                                        <p:tgtEl>
                                          <p:spTgt spid="2611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1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2" dur="3000" fill="hold"/>
                                        <p:tgtEl>
                                          <p:spTgt spid="261123"/>
                                        </p:tgtEl>
                                      </p:cBhvr>
                                      <p:by x="15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1146"/>
                </p:tgtEl>
              </p:cMediaNode>
            </p:audio>
          </p:childTnLst>
        </p:cTn>
      </p:par>
    </p:tnLst>
    <p:bldLst>
      <p:bldP spid="261123" grpId="0" animBg="1"/>
      <p:bldP spid="26114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3890</Words>
  <Application>WPS Presentation</Application>
  <PresentationFormat>Widescreen</PresentationFormat>
  <Paragraphs>571</Paragraphs>
  <Slides>35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35</vt:i4>
      </vt:variant>
    </vt:vector>
  </HeadingPairs>
  <TitlesOfParts>
    <vt:vector size="53" baseType="lpstr">
      <vt:lpstr>Arial</vt:lpstr>
      <vt:lpstr>SimSun</vt:lpstr>
      <vt:lpstr>Wingdings</vt:lpstr>
      <vt:lpstr>VNI-Ariston</vt:lpstr>
      <vt:lpstr>Segoe Print</vt:lpstr>
      <vt:lpstr>Times New Roman</vt:lpstr>
      <vt:lpstr>VNI-Vari</vt:lpstr>
      <vt:lpstr>VNI-Centur</vt:lpstr>
      <vt:lpstr>Arial Black</vt:lpstr>
      <vt:lpstr>Microsoft YaHei</vt:lpstr>
      <vt:lpstr>Arial Unicode MS</vt:lpstr>
      <vt:lpstr>Calibri Light</vt:lpstr>
      <vt:lpstr>Calibri</vt:lpstr>
      <vt:lpstr>Myriad Pro</vt:lpstr>
      <vt:lpstr>Webdings</vt:lpstr>
      <vt:lpstr>Arial</vt:lpstr>
      <vt:lpstr>Times New Roman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2. What are Lan and her father talking about?</vt:lpstr>
      <vt:lpstr>4. Match the words/ phrases in the box with the correct pictures.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Discussion: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>TGDD</dc:creator>
  <cp:lastModifiedBy>TGDD</cp:lastModifiedBy>
  <cp:revision>17</cp:revision>
  <dcterms:created xsi:type="dcterms:W3CDTF">2023-03-19T14:06:00Z</dcterms:created>
  <dcterms:modified xsi:type="dcterms:W3CDTF">2023-03-24T02:47:37Z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8A820ACE038F48569BD83F131E80834D</vt:lpwstr>
  </property>
  <property fmtid="{D5CDD505-2E9C-101B-9397-08002B2CF9AE}" pid="3" name="KSOProductBuildVer">
    <vt:lpwstr>1033-11.2.0.11516</vt:lpwstr>
  </property>
</Properties>
</file>