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3" ContentType="audio/unknown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60" r:id="rId2"/>
    <p:sldMasterId id="2147483770" r:id="rId3"/>
    <p:sldMasterId id="2147483782" r:id="rId4"/>
  </p:sldMasterIdLst>
  <p:notesMasterIdLst>
    <p:notesMasterId r:id="rId26"/>
  </p:notesMasterIdLst>
  <p:handoutMasterIdLst>
    <p:handoutMasterId r:id="rId27"/>
  </p:handoutMasterIdLst>
  <p:sldIdLst>
    <p:sldId id="390" r:id="rId5"/>
    <p:sldId id="3334" r:id="rId6"/>
    <p:sldId id="3110" r:id="rId7"/>
    <p:sldId id="3340" r:id="rId8"/>
    <p:sldId id="3331" r:id="rId9"/>
    <p:sldId id="3333" r:id="rId10"/>
    <p:sldId id="3341" r:id="rId11"/>
    <p:sldId id="3362" r:id="rId12"/>
    <p:sldId id="3363" r:id="rId13"/>
    <p:sldId id="3343" r:id="rId14"/>
    <p:sldId id="3354" r:id="rId15"/>
    <p:sldId id="3358" r:id="rId16"/>
    <p:sldId id="265" r:id="rId17"/>
    <p:sldId id="266" r:id="rId18"/>
    <p:sldId id="267" r:id="rId19"/>
    <p:sldId id="268" r:id="rId20"/>
    <p:sldId id="269" r:id="rId21"/>
    <p:sldId id="3355" r:id="rId22"/>
    <p:sldId id="3361" r:id="rId23"/>
    <p:sldId id="439" r:id="rId24"/>
    <p:sldId id="280" r:id="rId25"/>
  </p:sldIdLst>
  <p:sldSz cx="9144000" cy="5143500" type="screen16x9"/>
  <p:notesSz cx="6735763" cy="9866313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99"/>
    <a:srgbClr val="C2E2F3"/>
    <a:srgbClr val="B1ABFB"/>
    <a:srgbClr val="F0677C"/>
    <a:srgbClr val="0998D7"/>
    <a:srgbClr val="F18105"/>
    <a:srgbClr val="FCBB75"/>
    <a:srgbClr val="0C6D39"/>
    <a:srgbClr val="ED33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44" autoAdjust="0"/>
    <p:restoredTop sz="94660"/>
  </p:normalViewPr>
  <p:slideViewPr>
    <p:cSldViewPr snapToGrid="0">
      <p:cViewPr varScale="1">
        <p:scale>
          <a:sx n="99" d="100"/>
          <a:sy n="99" d="100"/>
        </p:scale>
        <p:origin x="-912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y Nhất Nguyễn" userId="fd6593a17f9862f5" providerId="LiveId" clId="{B4C682BF-D487-4D35-9D1B-8A4F3F1333E6}"/>
    <pc:docChg chg="delSld">
      <pc:chgData name="Duy Nhất Nguyễn" userId="fd6593a17f9862f5" providerId="LiveId" clId="{B4C682BF-D487-4D35-9D1B-8A4F3F1333E6}" dt="2023-03-28T12:19:48.688" v="4" actId="47"/>
      <pc:docMkLst>
        <pc:docMk/>
      </pc:docMkLst>
      <pc:sldChg chg="del">
        <pc:chgData name="Duy Nhất Nguyễn" userId="fd6593a17f9862f5" providerId="LiveId" clId="{B4C682BF-D487-4D35-9D1B-8A4F3F1333E6}" dt="2023-03-28T12:19:48.688" v="4" actId="47"/>
        <pc:sldMkLst>
          <pc:docMk/>
          <pc:sldMk cId="1729097534" sldId="3266"/>
        </pc:sldMkLst>
      </pc:sldChg>
      <pc:sldChg chg="del">
        <pc:chgData name="Duy Nhất Nguyễn" userId="fd6593a17f9862f5" providerId="LiveId" clId="{B4C682BF-D487-4D35-9D1B-8A4F3F1333E6}" dt="2023-03-28T12:19:45.825" v="2" actId="47"/>
        <pc:sldMkLst>
          <pc:docMk/>
          <pc:sldMk cId="249091886" sldId="3267"/>
        </pc:sldMkLst>
      </pc:sldChg>
      <pc:sldChg chg="del">
        <pc:chgData name="Duy Nhất Nguyễn" userId="fd6593a17f9862f5" providerId="LiveId" clId="{B4C682BF-D487-4D35-9D1B-8A4F3F1333E6}" dt="2023-03-28T12:19:47.507" v="3" actId="47"/>
        <pc:sldMkLst>
          <pc:docMk/>
          <pc:sldMk cId="3784303653" sldId="3327"/>
        </pc:sldMkLst>
      </pc:sldChg>
      <pc:sldChg chg="del">
        <pc:chgData name="Duy Nhất Nguyễn" userId="fd6593a17f9862f5" providerId="LiveId" clId="{B4C682BF-D487-4D35-9D1B-8A4F3F1333E6}" dt="2023-03-28T12:19:44.630" v="0" actId="47"/>
        <pc:sldMkLst>
          <pc:docMk/>
          <pc:sldMk cId="2449883871" sldId="3328"/>
        </pc:sldMkLst>
      </pc:sldChg>
      <pc:sldChg chg="del">
        <pc:chgData name="Duy Nhất Nguyễn" userId="fd6593a17f9862f5" providerId="LiveId" clId="{B4C682BF-D487-4D35-9D1B-8A4F3F1333E6}" dt="2023-03-28T12:19:44.907" v="1" actId="47"/>
        <pc:sldMkLst>
          <pc:docMk/>
          <pc:sldMk cId="3517224773" sldId="3329"/>
        </pc:sldMkLst>
      </pc:sldChg>
    </pc:docChg>
  </pc:docChgLst>
  <pc:docChgLst>
    <pc:chgData name="Duy Nhất Nguyễn" userId="fd6593a17f9862f5" providerId="LiveId" clId="{1CC97A58-B7FF-420F-A2EE-9FB67F0B11D0}"/>
    <pc:docChg chg="undo custSel addSld delSld modSld sldOrd delMainMaster modMainMaster">
      <pc:chgData name="Duy Nhất Nguyễn" userId="fd6593a17f9862f5" providerId="LiveId" clId="{1CC97A58-B7FF-420F-A2EE-9FB67F0B11D0}" dt="2023-04-12T13:11:33.312" v="2959" actId="47"/>
      <pc:docMkLst>
        <pc:docMk/>
      </pc:docMkLst>
      <pc:sldChg chg="modSp mod modTransition">
        <pc:chgData name="Duy Nhất Nguyễn" userId="fd6593a17f9862f5" providerId="LiveId" clId="{1CC97A58-B7FF-420F-A2EE-9FB67F0B11D0}" dt="2023-04-11T15:04:06.318" v="577"/>
        <pc:sldMkLst>
          <pc:docMk/>
          <pc:sldMk cId="46726826" sldId="265"/>
        </pc:sldMkLst>
        <pc:spChg chg="mod">
          <ac:chgData name="Duy Nhất Nguyễn" userId="fd6593a17f9862f5" providerId="LiveId" clId="{1CC97A58-B7FF-420F-A2EE-9FB67F0B11D0}" dt="2023-04-11T14:13:56.947" v="390" actId="20577"/>
          <ac:spMkLst>
            <pc:docMk/>
            <pc:sldMk cId="46726826" sldId="265"/>
            <ac:spMk id="2" creationId="{00000000-0000-0000-0000-000000000000}"/>
          </ac:spMkLst>
        </pc:spChg>
        <pc:spChg chg="mod">
          <ac:chgData name="Duy Nhất Nguyễn" userId="fd6593a17f9862f5" providerId="LiveId" clId="{1CC97A58-B7FF-420F-A2EE-9FB67F0B11D0}" dt="2023-04-11T14:16:02.815" v="422" actId="20577"/>
          <ac:spMkLst>
            <pc:docMk/>
            <pc:sldMk cId="46726826" sldId="265"/>
            <ac:spMk id="31" creationId="{274E8C8F-72AD-4918-9B05-422F6DCC349D}"/>
          </ac:spMkLst>
        </pc:spChg>
        <pc:picChg chg="mod">
          <ac:chgData name="Duy Nhất Nguyễn" userId="fd6593a17f9862f5" providerId="LiveId" clId="{1CC97A58-B7FF-420F-A2EE-9FB67F0B11D0}" dt="2023-04-11T15:04:06.318" v="577"/>
          <ac:picMkLst>
            <pc:docMk/>
            <pc:sldMk cId="46726826" sldId="265"/>
            <ac:picMk id="24" creationId="{2FB58975-E6C1-4550-A0B6-69D636E8D6A6}"/>
          </ac:picMkLst>
        </pc:picChg>
      </pc:sldChg>
      <pc:sldChg chg="modSp mod modTransition">
        <pc:chgData name="Duy Nhất Nguyễn" userId="fd6593a17f9862f5" providerId="LiveId" clId="{1CC97A58-B7FF-420F-A2EE-9FB67F0B11D0}" dt="2023-04-11T15:03:57.977" v="576"/>
        <pc:sldMkLst>
          <pc:docMk/>
          <pc:sldMk cId="2701448565" sldId="266"/>
        </pc:sldMkLst>
        <pc:spChg chg="mod">
          <ac:chgData name="Duy Nhất Nguyễn" userId="fd6593a17f9862f5" providerId="LiveId" clId="{1CC97A58-B7FF-420F-A2EE-9FB67F0B11D0}" dt="2023-04-11T14:14:11.510" v="392" actId="6549"/>
          <ac:spMkLst>
            <pc:docMk/>
            <pc:sldMk cId="2701448565" sldId="266"/>
            <ac:spMk id="2" creationId="{00000000-0000-0000-0000-000000000000}"/>
          </ac:spMkLst>
        </pc:spChg>
        <pc:spChg chg="mod">
          <ac:chgData name="Duy Nhất Nguyễn" userId="fd6593a17f9862f5" providerId="LiveId" clId="{1CC97A58-B7FF-420F-A2EE-9FB67F0B11D0}" dt="2023-04-11T14:15:56.454" v="419" actId="20577"/>
          <ac:spMkLst>
            <pc:docMk/>
            <pc:sldMk cId="2701448565" sldId="266"/>
            <ac:spMk id="49" creationId="{00000000-0000-0000-0000-000000000000}"/>
          </ac:spMkLst>
        </pc:spChg>
        <pc:picChg chg="mod">
          <ac:chgData name="Duy Nhất Nguyễn" userId="fd6593a17f9862f5" providerId="LiveId" clId="{1CC97A58-B7FF-420F-A2EE-9FB67F0B11D0}" dt="2023-04-11T15:03:57.977" v="576"/>
          <ac:picMkLst>
            <pc:docMk/>
            <pc:sldMk cId="2701448565" sldId="266"/>
            <ac:picMk id="32" creationId="{C0FCF14B-77C5-4BC5-A8C0-1D24B2D25EB4}"/>
          </ac:picMkLst>
        </pc:picChg>
        <pc:picChg chg="mod">
          <ac:chgData name="Duy Nhất Nguyễn" userId="fd6593a17f9862f5" providerId="LiveId" clId="{1CC97A58-B7FF-420F-A2EE-9FB67F0B11D0}" dt="2023-04-11T14:14:54.616" v="394" actId="1076"/>
          <ac:picMkLst>
            <pc:docMk/>
            <pc:sldMk cId="2701448565" sldId="266"/>
            <ac:picMk id="41" creationId="{00000000-0000-0000-0000-000000000000}"/>
          </ac:picMkLst>
        </pc:picChg>
      </pc:sldChg>
      <pc:sldChg chg="delSp modSp mod modTransition delAnim modAnim">
        <pc:chgData name="Duy Nhất Nguyễn" userId="fd6593a17f9862f5" providerId="LiveId" clId="{1CC97A58-B7FF-420F-A2EE-9FB67F0B11D0}" dt="2023-04-11T15:03:51.909" v="575"/>
        <pc:sldMkLst>
          <pc:docMk/>
          <pc:sldMk cId="2890779440" sldId="267"/>
        </pc:sldMkLst>
        <pc:spChg chg="mod">
          <ac:chgData name="Duy Nhất Nguyễn" userId="fd6593a17f9862f5" providerId="LiveId" clId="{1CC97A58-B7FF-420F-A2EE-9FB67F0B11D0}" dt="2023-04-11T14:15:15.542" v="410" actId="14100"/>
          <ac:spMkLst>
            <pc:docMk/>
            <pc:sldMk cId="2890779440" sldId="267"/>
            <ac:spMk id="18" creationId="{5A383A66-EA8A-4ECA-96BE-30060126EBA0}"/>
          </ac:spMkLst>
        </pc:spChg>
        <pc:spChg chg="mod">
          <ac:chgData name="Duy Nhất Nguyễn" userId="fd6593a17f9862f5" providerId="LiveId" clId="{1CC97A58-B7FF-420F-A2EE-9FB67F0B11D0}" dt="2023-04-11T15:01:48.841" v="549" actId="115"/>
          <ac:spMkLst>
            <pc:docMk/>
            <pc:sldMk cId="2890779440" sldId="267"/>
            <ac:spMk id="29" creationId="{99395AB9-0873-4934-BFCA-326E0F1C21C6}"/>
          </ac:spMkLst>
        </pc:spChg>
        <pc:spChg chg="mod">
          <ac:chgData name="Duy Nhất Nguyễn" userId="fd6593a17f9862f5" providerId="LiveId" clId="{1CC97A58-B7FF-420F-A2EE-9FB67F0B11D0}" dt="2023-04-11T14:13:30.740" v="388" actId="1076"/>
          <ac:spMkLst>
            <pc:docMk/>
            <pc:sldMk cId="2890779440" sldId="267"/>
            <ac:spMk id="30" creationId="{B92FF754-D1D1-4692-B0D1-6D888E84BCBD}"/>
          </ac:spMkLst>
        </pc:spChg>
        <pc:spChg chg="mod">
          <ac:chgData name="Duy Nhất Nguyễn" userId="fd6593a17f9862f5" providerId="LiveId" clId="{1CC97A58-B7FF-420F-A2EE-9FB67F0B11D0}" dt="2023-04-11T14:13:27.260" v="387" actId="1076"/>
          <ac:spMkLst>
            <pc:docMk/>
            <pc:sldMk cId="2890779440" sldId="267"/>
            <ac:spMk id="31" creationId="{70B970BA-FEC2-4870-B44B-59E7406A3E15}"/>
          </ac:spMkLst>
        </pc:spChg>
        <pc:spChg chg="del">
          <ac:chgData name="Duy Nhất Nguyễn" userId="fd6593a17f9862f5" providerId="LiveId" clId="{1CC97A58-B7FF-420F-A2EE-9FB67F0B11D0}" dt="2023-04-11T14:13:13.271" v="379" actId="478"/>
          <ac:spMkLst>
            <pc:docMk/>
            <pc:sldMk cId="2890779440" sldId="267"/>
            <ac:spMk id="32" creationId="{DF3946A1-C79E-4FAE-B163-CA7D95CA722E}"/>
          </ac:spMkLst>
        </pc:spChg>
        <pc:spChg chg="del">
          <ac:chgData name="Duy Nhất Nguyễn" userId="fd6593a17f9862f5" providerId="LiveId" clId="{1CC97A58-B7FF-420F-A2EE-9FB67F0B11D0}" dt="2023-04-11T14:13:14.871" v="381" actId="478"/>
          <ac:spMkLst>
            <pc:docMk/>
            <pc:sldMk cId="2890779440" sldId="267"/>
            <ac:spMk id="33" creationId="{113EFA64-A8B4-4BE5-BDA0-0ACC84CB40C3}"/>
          </ac:spMkLst>
        </pc:spChg>
        <pc:spChg chg="del">
          <ac:chgData name="Duy Nhất Nguyễn" userId="fd6593a17f9862f5" providerId="LiveId" clId="{1CC97A58-B7FF-420F-A2EE-9FB67F0B11D0}" dt="2023-04-11T14:16:12.132" v="423" actId="478"/>
          <ac:spMkLst>
            <pc:docMk/>
            <pc:sldMk cId="2890779440" sldId="267"/>
            <ac:spMk id="35" creationId="{604758F5-4317-496C-A580-B4608F3BA76F}"/>
          </ac:spMkLst>
        </pc:spChg>
        <pc:spChg chg="del">
          <ac:chgData name="Duy Nhất Nguyễn" userId="fd6593a17f9862f5" providerId="LiveId" clId="{1CC97A58-B7FF-420F-A2EE-9FB67F0B11D0}" dt="2023-04-11T14:16:12.132" v="423" actId="478"/>
          <ac:spMkLst>
            <pc:docMk/>
            <pc:sldMk cId="2890779440" sldId="267"/>
            <ac:spMk id="36" creationId="{41AB0E6C-3BAA-48DF-AA91-3D3D503927B4}"/>
          </ac:spMkLst>
        </pc:spChg>
        <pc:spChg chg="del">
          <ac:chgData name="Duy Nhất Nguyễn" userId="fd6593a17f9862f5" providerId="LiveId" clId="{1CC97A58-B7FF-420F-A2EE-9FB67F0B11D0}" dt="2023-04-11T14:16:12.132" v="423" actId="478"/>
          <ac:spMkLst>
            <pc:docMk/>
            <pc:sldMk cId="2890779440" sldId="267"/>
            <ac:spMk id="37" creationId="{9E93D2FF-D8A0-4BFC-A276-9FBFCB0BC347}"/>
          </ac:spMkLst>
        </pc:spChg>
        <pc:spChg chg="del">
          <ac:chgData name="Duy Nhất Nguyễn" userId="fd6593a17f9862f5" providerId="LiveId" clId="{1CC97A58-B7FF-420F-A2EE-9FB67F0B11D0}" dt="2023-04-11T14:16:12.132" v="423" actId="478"/>
          <ac:spMkLst>
            <pc:docMk/>
            <pc:sldMk cId="2890779440" sldId="267"/>
            <ac:spMk id="38" creationId="{379F3CEB-51E3-4D6D-B1E6-2541BAC95453}"/>
          </ac:spMkLst>
        </pc:spChg>
        <pc:spChg chg="del">
          <ac:chgData name="Duy Nhất Nguyễn" userId="fd6593a17f9862f5" providerId="LiveId" clId="{1CC97A58-B7FF-420F-A2EE-9FB67F0B11D0}" dt="2023-04-11T14:16:12.132" v="423" actId="478"/>
          <ac:spMkLst>
            <pc:docMk/>
            <pc:sldMk cId="2890779440" sldId="267"/>
            <ac:spMk id="39" creationId="{9B7A866A-20C2-420B-8D3C-6501F5B64BB7}"/>
          </ac:spMkLst>
        </pc:spChg>
        <pc:spChg chg="del">
          <ac:chgData name="Duy Nhất Nguyễn" userId="fd6593a17f9862f5" providerId="LiveId" clId="{1CC97A58-B7FF-420F-A2EE-9FB67F0B11D0}" dt="2023-04-11T14:16:12.132" v="423" actId="478"/>
          <ac:spMkLst>
            <pc:docMk/>
            <pc:sldMk cId="2890779440" sldId="267"/>
            <ac:spMk id="40" creationId="{520CE82B-3C97-4CE0-97BA-FAA3812656AC}"/>
          </ac:spMkLst>
        </pc:spChg>
        <pc:spChg chg="del">
          <ac:chgData name="Duy Nhất Nguyễn" userId="fd6593a17f9862f5" providerId="LiveId" clId="{1CC97A58-B7FF-420F-A2EE-9FB67F0B11D0}" dt="2023-04-11T14:16:12.132" v="423" actId="478"/>
          <ac:spMkLst>
            <pc:docMk/>
            <pc:sldMk cId="2890779440" sldId="267"/>
            <ac:spMk id="41" creationId="{54A7F8E6-E203-4E6A-9D84-D2811A227D5D}"/>
          </ac:spMkLst>
        </pc:spChg>
        <pc:spChg chg="del">
          <ac:chgData name="Duy Nhất Nguyễn" userId="fd6593a17f9862f5" providerId="LiveId" clId="{1CC97A58-B7FF-420F-A2EE-9FB67F0B11D0}" dt="2023-04-11T14:16:12.132" v="423" actId="478"/>
          <ac:spMkLst>
            <pc:docMk/>
            <pc:sldMk cId="2890779440" sldId="267"/>
            <ac:spMk id="42" creationId="{F6341330-E511-4BAB-ADEC-754CA8AD9958}"/>
          </ac:spMkLst>
        </pc:spChg>
        <pc:spChg chg="del">
          <ac:chgData name="Duy Nhất Nguyễn" userId="fd6593a17f9862f5" providerId="LiveId" clId="{1CC97A58-B7FF-420F-A2EE-9FB67F0B11D0}" dt="2023-04-11T14:16:12.132" v="423" actId="478"/>
          <ac:spMkLst>
            <pc:docMk/>
            <pc:sldMk cId="2890779440" sldId="267"/>
            <ac:spMk id="43" creationId="{A39D44A5-9252-4665-99C5-1B562806B4B2}"/>
          </ac:spMkLst>
        </pc:spChg>
        <pc:spChg chg="del">
          <ac:chgData name="Duy Nhất Nguyễn" userId="fd6593a17f9862f5" providerId="LiveId" clId="{1CC97A58-B7FF-420F-A2EE-9FB67F0B11D0}" dt="2023-04-11T14:16:12.132" v="423" actId="478"/>
          <ac:spMkLst>
            <pc:docMk/>
            <pc:sldMk cId="2890779440" sldId="267"/>
            <ac:spMk id="44" creationId="{E4572A60-AE43-412E-9373-E45A6E7F3A2C}"/>
          </ac:spMkLst>
        </pc:spChg>
        <pc:spChg chg="del">
          <ac:chgData name="Duy Nhất Nguyễn" userId="fd6593a17f9862f5" providerId="LiveId" clId="{1CC97A58-B7FF-420F-A2EE-9FB67F0B11D0}" dt="2023-04-11T14:16:12.132" v="423" actId="478"/>
          <ac:spMkLst>
            <pc:docMk/>
            <pc:sldMk cId="2890779440" sldId="267"/>
            <ac:spMk id="45" creationId="{3A57C145-93E0-4879-A7D5-5FF1844D8E51}"/>
          </ac:spMkLst>
        </pc:spChg>
        <pc:spChg chg="del">
          <ac:chgData name="Duy Nhất Nguyễn" userId="fd6593a17f9862f5" providerId="LiveId" clId="{1CC97A58-B7FF-420F-A2EE-9FB67F0B11D0}" dt="2023-04-11T14:13:16.668" v="383" actId="478"/>
          <ac:spMkLst>
            <pc:docMk/>
            <pc:sldMk cId="2890779440" sldId="267"/>
            <ac:spMk id="49" creationId="{EE15F136-0E7B-4B30-AF9B-A20977BFFACD}"/>
          </ac:spMkLst>
        </pc:spChg>
        <pc:picChg chg="mod">
          <ac:chgData name="Duy Nhất Nguyễn" userId="fd6593a17f9862f5" providerId="LiveId" clId="{1CC97A58-B7FF-420F-A2EE-9FB67F0B11D0}" dt="2023-04-11T15:03:51.909" v="575"/>
          <ac:picMkLst>
            <pc:docMk/>
            <pc:sldMk cId="2890779440" sldId="267"/>
            <ac:picMk id="46" creationId="{469D6F7F-BE54-42BC-9242-45688EE2B825}"/>
          </ac:picMkLst>
        </pc:picChg>
        <pc:cxnChg chg="del">
          <ac:chgData name="Duy Nhất Nguyễn" userId="fd6593a17f9862f5" providerId="LiveId" clId="{1CC97A58-B7FF-420F-A2EE-9FB67F0B11D0}" dt="2023-04-11T14:13:11.311" v="378" actId="478"/>
          <ac:cxnSpMkLst>
            <pc:docMk/>
            <pc:sldMk cId="2890779440" sldId="267"/>
            <ac:cxnSpMk id="50" creationId="{82780622-444C-4C4F-8B90-C55A3D510A0C}"/>
          </ac:cxnSpMkLst>
        </pc:cxnChg>
        <pc:cxnChg chg="del">
          <ac:chgData name="Duy Nhất Nguyễn" userId="fd6593a17f9862f5" providerId="LiveId" clId="{1CC97A58-B7FF-420F-A2EE-9FB67F0B11D0}" dt="2023-04-11T14:13:14.117" v="380" actId="478"/>
          <ac:cxnSpMkLst>
            <pc:docMk/>
            <pc:sldMk cId="2890779440" sldId="267"/>
            <ac:cxnSpMk id="54" creationId="{351AB319-4CBC-430F-907C-6093A3A7B331}"/>
          </ac:cxnSpMkLst>
        </pc:cxnChg>
        <pc:cxnChg chg="del">
          <ac:chgData name="Duy Nhất Nguyễn" userId="fd6593a17f9862f5" providerId="LiveId" clId="{1CC97A58-B7FF-420F-A2EE-9FB67F0B11D0}" dt="2023-04-11T14:13:16.036" v="382" actId="478"/>
          <ac:cxnSpMkLst>
            <pc:docMk/>
            <pc:sldMk cId="2890779440" sldId="267"/>
            <ac:cxnSpMk id="57" creationId="{EB47244B-0B7C-4535-B190-167741A4BE2A}"/>
          </ac:cxnSpMkLst>
        </pc:cxnChg>
      </pc:sldChg>
      <pc:sldChg chg="delSp modSp mod modTransition delAnim modAnim">
        <pc:chgData name="Duy Nhất Nguyễn" userId="fd6593a17f9862f5" providerId="LiveId" clId="{1CC97A58-B7FF-420F-A2EE-9FB67F0B11D0}" dt="2023-04-11T15:03:46.544" v="574"/>
        <pc:sldMkLst>
          <pc:docMk/>
          <pc:sldMk cId="699561716" sldId="268"/>
        </pc:sldMkLst>
        <pc:spChg chg="del">
          <ac:chgData name="Duy Nhất Nguyễn" userId="fd6593a17f9862f5" providerId="LiveId" clId="{1CC97A58-B7FF-420F-A2EE-9FB67F0B11D0}" dt="2023-04-11T14:16:17.971" v="424" actId="478"/>
          <ac:spMkLst>
            <pc:docMk/>
            <pc:sldMk cId="699561716" sldId="268"/>
            <ac:spMk id="25" creationId="{A70FC333-F805-4B67-95DC-D63A83840090}"/>
          </ac:spMkLst>
        </pc:spChg>
        <pc:spChg chg="del">
          <ac:chgData name="Duy Nhất Nguyễn" userId="fd6593a17f9862f5" providerId="LiveId" clId="{1CC97A58-B7FF-420F-A2EE-9FB67F0B11D0}" dt="2023-04-11T14:16:17.971" v="424" actId="478"/>
          <ac:spMkLst>
            <pc:docMk/>
            <pc:sldMk cId="699561716" sldId="268"/>
            <ac:spMk id="26" creationId="{8907986F-E3B9-4556-BEA6-28A11FA11BFA}"/>
          </ac:spMkLst>
        </pc:spChg>
        <pc:spChg chg="del">
          <ac:chgData name="Duy Nhất Nguyễn" userId="fd6593a17f9862f5" providerId="LiveId" clId="{1CC97A58-B7FF-420F-A2EE-9FB67F0B11D0}" dt="2023-04-11T14:16:17.971" v="424" actId="478"/>
          <ac:spMkLst>
            <pc:docMk/>
            <pc:sldMk cId="699561716" sldId="268"/>
            <ac:spMk id="27" creationId="{0904D76F-12EA-4D4A-84A6-D6F96A6F19D6}"/>
          </ac:spMkLst>
        </pc:spChg>
        <pc:spChg chg="del">
          <ac:chgData name="Duy Nhất Nguyễn" userId="fd6593a17f9862f5" providerId="LiveId" clId="{1CC97A58-B7FF-420F-A2EE-9FB67F0B11D0}" dt="2023-04-11T14:16:17.971" v="424" actId="478"/>
          <ac:spMkLst>
            <pc:docMk/>
            <pc:sldMk cId="699561716" sldId="268"/>
            <ac:spMk id="28" creationId="{C30A8230-70E4-43FA-9A0E-8A900AA5A066}"/>
          </ac:spMkLst>
        </pc:spChg>
        <pc:spChg chg="del">
          <ac:chgData name="Duy Nhất Nguyễn" userId="fd6593a17f9862f5" providerId="LiveId" clId="{1CC97A58-B7FF-420F-A2EE-9FB67F0B11D0}" dt="2023-04-11T14:16:17.971" v="424" actId="478"/>
          <ac:spMkLst>
            <pc:docMk/>
            <pc:sldMk cId="699561716" sldId="268"/>
            <ac:spMk id="29" creationId="{11645168-C076-42F6-BE61-A9AB0B9BACDA}"/>
          </ac:spMkLst>
        </pc:spChg>
        <pc:spChg chg="mod">
          <ac:chgData name="Duy Nhất Nguyễn" userId="fd6593a17f9862f5" providerId="LiveId" clId="{1CC97A58-B7FF-420F-A2EE-9FB67F0B11D0}" dt="2023-04-11T15:03:10.603" v="570" actId="20577"/>
          <ac:spMkLst>
            <pc:docMk/>
            <pc:sldMk cId="699561716" sldId="268"/>
            <ac:spMk id="41" creationId="{7A192EA7-2DF0-4E17-A97E-22611D9234AC}"/>
          </ac:spMkLst>
        </pc:spChg>
        <pc:spChg chg="mod">
          <ac:chgData name="Duy Nhất Nguyễn" userId="fd6593a17f9862f5" providerId="LiveId" clId="{1CC97A58-B7FF-420F-A2EE-9FB67F0B11D0}" dt="2023-04-11T15:03:15.237" v="571" actId="20577"/>
          <ac:spMkLst>
            <pc:docMk/>
            <pc:sldMk cId="699561716" sldId="268"/>
            <ac:spMk id="49" creationId="{AE34AC46-5D9E-4808-95CF-22617B8016E8}"/>
          </ac:spMkLst>
        </pc:spChg>
        <pc:spChg chg="del">
          <ac:chgData name="Duy Nhất Nguyễn" userId="fd6593a17f9862f5" providerId="LiveId" clId="{1CC97A58-B7FF-420F-A2EE-9FB67F0B11D0}" dt="2023-04-11T14:16:17.971" v="424" actId="478"/>
          <ac:spMkLst>
            <pc:docMk/>
            <pc:sldMk cId="699561716" sldId="268"/>
            <ac:spMk id="51" creationId="{3ED6391B-BE57-4AF8-981B-7CA0B553BAB7}"/>
          </ac:spMkLst>
        </pc:spChg>
        <pc:spChg chg="del">
          <ac:chgData name="Duy Nhất Nguyễn" userId="fd6593a17f9862f5" providerId="LiveId" clId="{1CC97A58-B7FF-420F-A2EE-9FB67F0B11D0}" dt="2023-04-11T14:16:17.971" v="424" actId="478"/>
          <ac:spMkLst>
            <pc:docMk/>
            <pc:sldMk cId="699561716" sldId="268"/>
            <ac:spMk id="52" creationId="{1C457B38-FE1B-40BB-81A1-EC405CA65FC5}"/>
          </ac:spMkLst>
        </pc:spChg>
        <pc:spChg chg="del">
          <ac:chgData name="Duy Nhất Nguyễn" userId="fd6593a17f9862f5" providerId="LiveId" clId="{1CC97A58-B7FF-420F-A2EE-9FB67F0B11D0}" dt="2023-04-11T14:16:17.971" v="424" actId="478"/>
          <ac:spMkLst>
            <pc:docMk/>
            <pc:sldMk cId="699561716" sldId="268"/>
            <ac:spMk id="53" creationId="{AE6BBC8A-9102-4716-AF5F-1FFD2CCA0C13}"/>
          </ac:spMkLst>
        </pc:spChg>
        <pc:spChg chg="del">
          <ac:chgData name="Duy Nhất Nguyễn" userId="fd6593a17f9862f5" providerId="LiveId" clId="{1CC97A58-B7FF-420F-A2EE-9FB67F0B11D0}" dt="2023-04-11T14:16:17.971" v="424" actId="478"/>
          <ac:spMkLst>
            <pc:docMk/>
            <pc:sldMk cId="699561716" sldId="268"/>
            <ac:spMk id="54" creationId="{1A54C529-34ED-49D8-AFBC-C13D5DE6B575}"/>
          </ac:spMkLst>
        </pc:spChg>
        <pc:spChg chg="del">
          <ac:chgData name="Duy Nhất Nguyễn" userId="fd6593a17f9862f5" providerId="LiveId" clId="{1CC97A58-B7FF-420F-A2EE-9FB67F0B11D0}" dt="2023-04-11T14:16:17.971" v="424" actId="478"/>
          <ac:spMkLst>
            <pc:docMk/>
            <pc:sldMk cId="699561716" sldId="268"/>
            <ac:spMk id="55" creationId="{37C9415C-EE09-4874-857E-D5487026AD7B}"/>
          </ac:spMkLst>
        </pc:spChg>
        <pc:spChg chg="del">
          <ac:chgData name="Duy Nhất Nguyễn" userId="fd6593a17f9862f5" providerId="LiveId" clId="{1CC97A58-B7FF-420F-A2EE-9FB67F0B11D0}" dt="2023-04-11T14:16:17.971" v="424" actId="478"/>
          <ac:spMkLst>
            <pc:docMk/>
            <pc:sldMk cId="699561716" sldId="268"/>
            <ac:spMk id="56" creationId="{033954BD-C000-4D55-975F-9D4B8EA0B46E}"/>
          </ac:spMkLst>
        </pc:spChg>
        <pc:picChg chg="mod">
          <ac:chgData name="Duy Nhất Nguyễn" userId="fd6593a17f9862f5" providerId="LiveId" clId="{1CC97A58-B7FF-420F-A2EE-9FB67F0B11D0}" dt="2023-04-11T15:03:46.544" v="574"/>
          <ac:picMkLst>
            <pc:docMk/>
            <pc:sldMk cId="699561716" sldId="268"/>
            <ac:picMk id="30" creationId="{ABCE4D77-5ADB-4E59-880F-4D9607D91343}"/>
          </ac:picMkLst>
        </pc:picChg>
      </pc:sldChg>
      <pc:sldChg chg="addSp delSp modSp mod modTransition addAnim delAnim modAnim">
        <pc:chgData name="Duy Nhất Nguyễn" userId="fd6593a17f9862f5" providerId="LiveId" clId="{1CC97A58-B7FF-420F-A2EE-9FB67F0B11D0}" dt="2023-04-11T15:03:40.453" v="573"/>
        <pc:sldMkLst>
          <pc:docMk/>
          <pc:sldMk cId="49654433" sldId="269"/>
        </pc:sldMkLst>
        <pc:spChg chg="del topLvl">
          <ac:chgData name="Duy Nhất Nguyễn" userId="fd6593a17f9862f5" providerId="LiveId" clId="{1CC97A58-B7FF-420F-A2EE-9FB67F0B11D0}" dt="2023-04-11T14:45:30.323" v="430" actId="478"/>
          <ac:spMkLst>
            <pc:docMk/>
            <pc:sldMk cId="49654433" sldId="269"/>
            <ac:spMk id="30" creationId="{A9335BB8-2D92-4C34-B562-BF07E8660FB8}"/>
          </ac:spMkLst>
        </pc:spChg>
        <pc:spChg chg="del">
          <ac:chgData name="Duy Nhất Nguyễn" userId="fd6593a17f9862f5" providerId="LiveId" clId="{1CC97A58-B7FF-420F-A2EE-9FB67F0B11D0}" dt="2023-04-11T14:46:12.692" v="448" actId="478"/>
          <ac:spMkLst>
            <pc:docMk/>
            <pc:sldMk cId="49654433" sldId="269"/>
            <ac:spMk id="31" creationId="{1CBE38D0-8E6D-404C-BE06-DDD5F65B1D3F}"/>
          </ac:spMkLst>
        </pc:spChg>
        <pc:spChg chg="del">
          <ac:chgData name="Duy Nhất Nguyễn" userId="fd6593a17f9862f5" providerId="LiveId" clId="{1CC97A58-B7FF-420F-A2EE-9FB67F0B11D0}" dt="2023-04-11T14:46:13.507" v="449" actId="478"/>
          <ac:spMkLst>
            <pc:docMk/>
            <pc:sldMk cId="49654433" sldId="269"/>
            <ac:spMk id="32" creationId="{7CB06053-8DEB-402A-84B7-F627E6332980}"/>
          </ac:spMkLst>
        </pc:spChg>
        <pc:spChg chg="add del mod">
          <ac:chgData name="Duy Nhất Nguyễn" userId="fd6593a17f9862f5" providerId="LiveId" clId="{1CC97A58-B7FF-420F-A2EE-9FB67F0B11D0}" dt="2023-04-11T14:49:43.647" v="489" actId="478"/>
          <ac:spMkLst>
            <pc:docMk/>
            <pc:sldMk cId="49654433" sldId="269"/>
            <ac:spMk id="36" creationId="{B97BA257-A313-4BF2-8F62-2EEB4DC5CE9D}"/>
          </ac:spMkLst>
        </pc:spChg>
        <pc:spChg chg="add mod">
          <ac:chgData name="Duy Nhất Nguyễn" userId="fd6593a17f9862f5" providerId="LiveId" clId="{1CC97A58-B7FF-420F-A2EE-9FB67F0B11D0}" dt="2023-04-11T14:51:00.607" v="506" actId="1076"/>
          <ac:spMkLst>
            <pc:docMk/>
            <pc:sldMk cId="49654433" sldId="269"/>
            <ac:spMk id="37" creationId="{EC08E473-1181-4840-B42C-0D9AC18F4775}"/>
          </ac:spMkLst>
        </pc:spChg>
        <pc:spChg chg="del">
          <ac:chgData name="Duy Nhất Nguyễn" userId="fd6593a17f9862f5" providerId="LiveId" clId="{1CC97A58-B7FF-420F-A2EE-9FB67F0B11D0}" dt="2023-04-11T14:46:05.304" v="446" actId="478"/>
          <ac:spMkLst>
            <pc:docMk/>
            <pc:sldMk cId="49654433" sldId="269"/>
            <ac:spMk id="50" creationId="{9F3E425E-07EE-49DF-BAED-BE07CE380112}"/>
          </ac:spMkLst>
        </pc:spChg>
        <pc:spChg chg="del">
          <ac:chgData name="Duy Nhất Nguyễn" userId="fd6593a17f9862f5" providerId="LiveId" clId="{1CC97A58-B7FF-420F-A2EE-9FB67F0B11D0}" dt="2023-04-11T14:46:04.649" v="445" actId="478"/>
          <ac:spMkLst>
            <pc:docMk/>
            <pc:sldMk cId="49654433" sldId="269"/>
            <ac:spMk id="51" creationId="{E1B38FA0-B5BA-4BD7-93F2-E54B81FA9383}"/>
          </ac:spMkLst>
        </pc:spChg>
        <pc:spChg chg="del">
          <ac:chgData name="Duy Nhất Nguyễn" userId="fd6593a17f9862f5" providerId="LiveId" clId="{1CC97A58-B7FF-420F-A2EE-9FB67F0B11D0}" dt="2023-04-11T14:45:59.489" v="444" actId="478"/>
          <ac:spMkLst>
            <pc:docMk/>
            <pc:sldMk cId="49654433" sldId="269"/>
            <ac:spMk id="52" creationId="{E36F0F33-1FA8-4E9F-9F9F-C9AFEBFF0ACD}"/>
          </ac:spMkLst>
        </pc:spChg>
        <pc:spChg chg="del">
          <ac:chgData name="Duy Nhất Nguyễn" userId="fd6593a17f9862f5" providerId="LiveId" clId="{1CC97A58-B7FF-420F-A2EE-9FB67F0B11D0}" dt="2023-04-11T14:45:59.065" v="443" actId="478"/>
          <ac:spMkLst>
            <pc:docMk/>
            <pc:sldMk cId="49654433" sldId="269"/>
            <ac:spMk id="53" creationId="{90D085EB-326D-4638-8CEE-BF5C3F0948B8}"/>
          </ac:spMkLst>
        </pc:spChg>
        <pc:spChg chg="del mod">
          <ac:chgData name="Duy Nhất Nguyễn" userId="fd6593a17f9862f5" providerId="LiveId" clId="{1CC97A58-B7FF-420F-A2EE-9FB67F0B11D0}" dt="2023-04-11T14:45:57.803" v="440" actId="478"/>
          <ac:spMkLst>
            <pc:docMk/>
            <pc:sldMk cId="49654433" sldId="269"/>
            <ac:spMk id="54" creationId="{AA03746A-21E2-4C84-A24B-958DEF1EC448}"/>
          </ac:spMkLst>
        </pc:spChg>
        <pc:spChg chg="del">
          <ac:chgData name="Duy Nhất Nguyễn" userId="fd6593a17f9862f5" providerId="LiveId" clId="{1CC97A58-B7FF-420F-A2EE-9FB67F0B11D0}" dt="2023-04-11T14:45:56.889" v="438" actId="478"/>
          <ac:spMkLst>
            <pc:docMk/>
            <pc:sldMk cId="49654433" sldId="269"/>
            <ac:spMk id="55" creationId="{804EA0C8-A037-42AB-A97F-55DDB81E61BA}"/>
          </ac:spMkLst>
        </pc:spChg>
        <pc:spChg chg="del">
          <ac:chgData name="Duy Nhất Nguyễn" userId="fd6593a17f9862f5" providerId="LiveId" clId="{1CC97A58-B7FF-420F-A2EE-9FB67F0B11D0}" dt="2023-04-11T14:45:56.355" v="437" actId="478"/>
          <ac:spMkLst>
            <pc:docMk/>
            <pc:sldMk cId="49654433" sldId="269"/>
            <ac:spMk id="56" creationId="{C5F64C1B-45FE-422F-A811-480D0D7CCD8F}"/>
          </ac:spMkLst>
        </pc:spChg>
        <pc:spChg chg="del">
          <ac:chgData name="Duy Nhất Nguyễn" userId="fd6593a17f9862f5" providerId="LiveId" clId="{1CC97A58-B7FF-420F-A2EE-9FB67F0B11D0}" dt="2023-04-11T14:45:58.689" v="442" actId="478"/>
          <ac:spMkLst>
            <pc:docMk/>
            <pc:sldMk cId="49654433" sldId="269"/>
            <ac:spMk id="57" creationId="{F3643E57-5BEB-4F3C-AA50-7F646E3726A1}"/>
          </ac:spMkLst>
        </pc:spChg>
        <pc:spChg chg="del">
          <ac:chgData name="Duy Nhất Nguyễn" userId="fd6593a17f9862f5" providerId="LiveId" clId="{1CC97A58-B7FF-420F-A2EE-9FB67F0B11D0}" dt="2023-04-11T14:45:58.265" v="441" actId="478"/>
          <ac:spMkLst>
            <pc:docMk/>
            <pc:sldMk cId="49654433" sldId="269"/>
            <ac:spMk id="58" creationId="{C39DFCCD-06D9-4964-8969-61E98605DF1A}"/>
          </ac:spMkLst>
        </pc:spChg>
        <pc:spChg chg="del">
          <ac:chgData name="Duy Nhất Nguyễn" userId="fd6593a17f9862f5" providerId="LiveId" clId="{1CC97A58-B7FF-420F-A2EE-9FB67F0B11D0}" dt="2023-04-11T14:45:55.614" v="436" actId="478"/>
          <ac:spMkLst>
            <pc:docMk/>
            <pc:sldMk cId="49654433" sldId="269"/>
            <ac:spMk id="59" creationId="{8CE32000-1EFC-4E91-998A-D9F702F70ABD}"/>
          </ac:spMkLst>
        </pc:spChg>
        <pc:spChg chg="del">
          <ac:chgData name="Duy Nhất Nguyễn" userId="fd6593a17f9862f5" providerId="LiveId" clId="{1CC97A58-B7FF-420F-A2EE-9FB67F0B11D0}" dt="2023-04-11T14:45:52.298" v="435" actId="478"/>
          <ac:spMkLst>
            <pc:docMk/>
            <pc:sldMk cId="49654433" sldId="269"/>
            <ac:spMk id="60" creationId="{6C3FF8E6-D538-4972-9B10-CB65CD1EA56C}"/>
          </ac:spMkLst>
        </pc:spChg>
        <pc:grpChg chg="del topLvl">
          <ac:chgData name="Duy Nhất Nguyễn" userId="fd6593a17f9862f5" providerId="LiveId" clId="{1CC97A58-B7FF-420F-A2EE-9FB67F0B11D0}" dt="2023-04-11T14:45:32.078" v="431" actId="478"/>
          <ac:grpSpMkLst>
            <pc:docMk/>
            <pc:sldMk cId="49654433" sldId="269"/>
            <ac:grpSpMk id="9" creationId="{19A5AFE0-8012-4F5A-A0A7-8270B8512F13}"/>
          </ac:grpSpMkLst>
        </pc:grpChg>
        <pc:grpChg chg="del">
          <ac:chgData name="Duy Nhất Nguyễn" userId="fd6593a17f9862f5" providerId="LiveId" clId="{1CC97A58-B7FF-420F-A2EE-9FB67F0B11D0}" dt="2023-04-11T14:45:30.323" v="430" actId="478"/>
          <ac:grpSpMkLst>
            <pc:docMk/>
            <pc:sldMk cId="49654433" sldId="269"/>
            <ac:grpSpMk id="10" creationId="{C734643A-5FE0-42E2-9883-01C3B4BDE239}"/>
          </ac:grpSpMkLst>
        </pc:grpChg>
        <pc:picChg chg="add del mod">
          <ac:chgData name="Duy Nhất Nguyễn" userId="fd6593a17f9862f5" providerId="LiveId" clId="{1CC97A58-B7FF-420F-A2EE-9FB67F0B11D0}" dt="2023-04-11T14:51:53.335" v="512" actId="478"/>
          <ac:picMkLst>
            <pc:docMk/>
            <pc:sldMk cId="49654433" sldId="269"/>
            <ac:picMk id="3" creationId="{94A4F77F-2046-4822-8D02-F838784BC317}"/>
          </ac:picMkLst>
        </pc:picChg>
        <pc:picChg chg="add del mod">
          <ac:chgData name="Duy Nhất Nguyễn" userId="fd6593a17f9862f5" providerId="LiveId" clId="{1CC97A58-B7FF-420F-A2EE-9FB67F0B11D0}" dt="2023-04-11T14:59:36.209" v="525" actId="478"/>
          <ac:picMkLst>
            <pc:docMk/>
            <pc:sldMk cId="49654433" sldId="269"/>
            <ac:picMk id="11" creationId="{D04EA32B-3394-4F18-9140-DE5D4F7CF37F}"/>
          </ac:picMkLst>
        </pc:picChg>
        <pc:picChg chg="add mod">
          <ac:chgData name="Duy Nhất Nguyễn" userId="fd6593a17f9862f5" providerId="LiveId" clId="{1CC97A58-B7FF-420F-A2EE-9FB67F0B11D0}" dt="2023-04-11T14:59:47.974" v="528" actId="1076"/>
          <ac:picMkLst>
            <pc:docMk/>
            <pc:sldMk cId="49654433" sldId="269"/>
            <ac:picMk id="12" creationId="{A8EFDFFA-7250-4717-8834-50EE9CA691F6}"/>
          </ac:picMkLst>
        </pc:picChg>
        <pc:picChg chg="mod">
          <ac:chgData name="Duy Nhất Nguyễn" userId="fd6593a17f9862f5" providerId="LiveId" clId="{1CC97A58-B7FF-420F-A2EE-9FB67F0B11D0}" dt="2023-04-11T15:03:40.453" v="573"/>
          <ac:picMkLst>
            <pc:docMk/>
            <pc:sldMk cId="49654433" sldId="269"/>
            <ac:picMk id="35" creationId="{31B4065C-6F0E-4C51-95D8-A4461BEDD2C8}"/>
          </ac:picMkLst>
        </pc:picChg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2176942794" sldId="280"/>
        </pc:sldMkLst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2158441679" sldId="302"/>
        </pc:sldMkLst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2559681633" sldId="334"/>
        </pc:sldMkLst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149697813" sldId="390"/>
        </pc:sldMkLst>
      </pc:sldChg>
      <pc:sldChg chg="delSp modSp mod">
        <pc:chgData name="Duy Nhất Nguyễn" userId="fd6593a17f9862f5" providerId="LiveId" clId="{1CC97A58-B7FF-420F-A2EE-9FB67F0B11D0}" dt="2023-04-12T13:11:25.732" v="2958" actId="1076"/>
        <pc:sldMkLst>
          <pc:docMk/>
          <pc:sldMk cId="0" sldId="439"/>
        </pc:sldMkLst>
        <pc:spChg chg="mod">
          <ac:chgData name="Duy Nhất Nguyễn" userId="fd6593a17f9862f5" providerId="LiveId" clId="{1CC97A58-B7FF-420F-A2EE-9FB67F0B11D0}" dt="2023-04-12T13:11:25.732" v="2958" actId="1076"/>
          <ac:spMkLst>
            <pc:docMk/>
            <pc:sldMk cId="0" sldId="439"/>
            <ac:spMk id="16387" creationId="{DA0576E2-3597-43ED-BA76-BC300FD4F834}"/>
          </ac:spMkLst>
        </pc:spChg>
        <pc:picChg chg="del">
          <ac:chgData name="Duy Nhất Nguyễn" userId="fd6593a17f9862f5" providerId="LiveId" clId="{1CC97A58-B7FF-420F-A2EE-9FB67F0B11D0}" dt="2023-04-11T22:24:21.134" v="1201" actId="478"/>
          <ac:picMkLst>
            <pc:docMk/>
            <pc:sldMk cId="0" sldId="439"/>
            <ac:picMk id="207874" creationId="{12B120D5-970B-4132-82FE-E1D03CC9AC7B}"/>
          </ac:picMkLst>
        </pc:picChg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2693137280" sldId="3102"/>
        </pc:sldMkLst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201067692" sldId="3110"/>
        </pc:sldMkLst>
      </pc:sldChg>
      <pc:sldChg chg="delSp modSp del mod modTransition delAnim modAnim">
        <pc:chgData name="Duy Nhất Nguyễn" userId="fd6593a17f9862f5" providerId="LiveId" clId="{1CC97A58-B7FF-420F-A2EE-9FB67F0B11D0}" dt="2023-04-12T13:23:42.283" v="2443" actId="47"/>
        <pc:sldMkLst>
          <pc:docMk/>
          <pc:sldMk cId="2805591352" sldId="3146"/>
        </pc:sldMkLst>
        <pc:spChg chg="mod">
          <ac:chgData name="Duy Nhất Nguyễn" userId="fd6593a17f9862f5" providerId="LiveId" clId="{1CC97A58-B7FF-420F-A2EE-9FB67F0B11D0}" dt="2023-04-12T13:22:44.170" v="2441" actId="1076"/>
          <ac:spMkLst>
            <pc:docMk/>
            <pc:sldMk cId="2805591352" sldId="3146"/>
            <ac:spMk id="8" creationId="{3A1BE1D6-82FD-4616-8B10-E44888FD0897}"/>
          </ac:spMkLst>
        </pc:spChg>
        <pc:spChg chg="mod">
          <ac:chgData name="Duy Nhất Nguyễn" userId="fd6593a17f9862f5" providerId="LiveId" clId="{1CC97A58-B7FF-420F-A2EE-9FB67F0B11D0}" dt="2023-04-12T13:22:36.881" v="2439" actId="1076"/>
          <ac:spMkLst>
            <pc:docMk/>
            <pc:sldMk cId="2805591352" sldId="3146"/>
            <ac:spMk id="10" creationId="{0FF025A0-A60D-4E7A-92E4-5D2EF6946933}"/>
          </ac:spMkLst>
        </pc:spChg>
        <pc:spChg chg="del">
          <ac:chgData name="Duy Nhất Nguyễn" userId="fd6593a17f9862f5" providerId="LiveId" clId="{1CC97A58-B7FF-420F-A2EE-9FB67F0B11D0}" dt="2023-04-12T13:22:13.820" v="2436" actId="478"/>
          <ac:spMkLst>
            <pc:docMk/>
            <pc:sldMk cId="2805591352" sldId="3146"/>
            <ac:spMk id="12" creationId="{2F8C8488-AB81-4AA6-B9D5-42C186995E9C}"/>
          </ac:spMkLst>
        </pc:spChg>
        <pc:picChg chg="mod">
          <ac:chgData name="Duy Nhất Nguyễn" userId="fd6593a17f9862f5" providerId="LiveId" clId="{1CC97A58-B7FF-420F-A2EE-9FB67F0B11D0}" dt="2023-04-12T13:22:40.022" v="2440" actId="1076"/>
          <ac:picMkLst>
            <pc:docMk/>
            <pc:sldMk cId="2805591352" sldId="3146"/>
            <ac:picMk id="7" creationId="{D54498C9-2F40-4D78-A8CA-01E77927DDC0}"/>
          </ac:picMkLst>
        </pc:picChg>
        <pc:picChg chg="mod">
          <ac:chgData name="Duy Nhất Nguyễn" userId="fd6593a17f9862f5" providerId="LiveId" clId="{1CC97A58-B7FF-420F-A2EE-9FB67F0B11D0}" dt="2023-04-12T13:22:33.487" v="2438" actId="1076"/>
          <ac:picMkLst>
            <pc:docMk/>
            <pc:sldMk cId="2805591352" sldId="3146"/>
            <ac:picMk id="9" creationId="{23DD7E8C-0096-41DD-AEA5-31B9F220CF8E}"/>
          </ac:picMkLst>
        </pc:picChg>
        <pc:picChg chg="del">
          <ac:chgData name="Duy Nhất Nguyễn" userId="fd6593a17f9862f5" providerId="LiveId" clId="{1CC97A58-B7FF-420F-A2EE-9FB67F0B11D0}" dt="2023-04-12T13:22:12.170" v="2435" actId="478"/>
          <ac:picMkLst>
            <pc:docMk/>
            <pc:sldMk cId="2805591352" sldId="3146"/>
            <ac:picMk id="11" creationId="{51D9A0B1-48CF-4541-A14D-39F65BDCFA32}"/>
          </ac:picMkLst>
        </pc:picChg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2852104464" sldId="3264"/>
        </pc:sldMkLst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3701758818" sldId="3319"/>
        </pc:sldMkLst>
      </pc:sldChg>
      <pc:sldChg chg="del modTransition">
        <pc:chgData name="Duy Nhất Nguyễn" userId="fd6593a17f9862f5" providerId="LiveId" clId="{1CC97A58-B7FF-420F-A2EE-9FB67F0B11D0}" dt="2023-04-12T13:23:46.815" v="2448" actId="47"/>
        <pc:sldMkLst>
          <pc:docMk/>
          <pc:sldMk cId="2652389395" sldId="3324"/>
        </pc:sldMkLst>
      </pc:sldChg>
      <pc:sldChg chg="del modTransition">
        <pc:chgData name="Duy Nhất Nguyễn" userId="fd6593a17f9862f5" providerId="LiveId" clId="{1CC97A58-B7FF-420F-A2EE-9FB67F0B11D0}" dt="2023-04-12T13:23:46.198" v="2447" actId="47"/>
        <pc:sldMkLst>
          <pc:docMk/>
          <pc:sldMk cId="2238060815" sldId="3325"/>
        </pc:sldMkLst>
      </pc:sldChg>
      <pc:sldChg chg="del modTransition">
        <pc:chgData name="Duy Nhất Nguyễn" userId="fd6593a17f9862f5" providerId="LiveId" clId="{1CC97A58-B7FF-420F-A2EE-9FB67F0B11D0}" dt="2023-04-12T13:11:33.312" v="2959" actId="47"/>
        <pc:sldMkLst>
          <pc:docMk/>
          <pc:sldMk cId="3455153084" sldId="3330"/>
        </pc:sldMkLst>
      </pc:sldChg>
      <pc:sldChg chg="delSp modSp mod modTransition">
        <pc:chgData name="Duy Nhất Nguyễn" userId="fd6593a17f9862f5" providerId="LiveId" clId="{1CC97A58-B7FF-420F-A2EE-9FB67F0B11D0}" dt="2023-04-12T13:41:44.750" v="2625" actId="478"/>
        <pc:sldMkLst>
          <pc:docMk/>
          <pc:sldMk cId="4223038394" sldId="3331"/>
        </pc:sldMkLst>
        <pc:spChg chg="mod">
          <ac:chgData name="Duy Nhất Nguyễn" userId="fd6593a17f9862f5" providerId="LiveId" clId="{1CC97A58-B7FF-420F-A2EE-9FB67F0B11D0}" dt="2023-04-12T13:41:24.921" v="2624" actId="207"/>
          <ac:spMkLst>
            <pc:docMk/>
            <pc:sldMk cId="4223038394" sldId="3331"/>
            <ac:spMk id="3" creationId="{1A7DC864-4799-413F-B112-E3DA7A41F41E}"/>
          </ac:spMkLst>
        </pc:spChg>
        <pc:spChg chg="mod">
          <ac:chgData name="Duy Nhất Nguyễn" userId="fd6593a17f9862f5" providerId="LiveId" clId="{1CC97A58-B7FF-420F-A2EE-9FB67F0B11D0}" dt="2023-04-11T13:39:57.863" v="94" actId="1076"/>
          <ac:spMkLst>
            <pc:docMk/>
            <pc:sldMk cId="4223038394" sldId="3331"/>
            <ac:spMk id="7" creationId="{1F4029A7-3038-48EF-81FE-91DD1B0530D4}"/>
          </ac:spMkLst>
        </pc:spChg>
        <pc:grpChg chg="del">
          <ac:chgData name="Duy Nhất Nguyễn" userId="fd6593a17f9862f5" providerId="LiveId" clId="{1CC97A58-B7FF-420F-A2EE-9FB67F0B11D0}" dt="2023-04-12T13:41:44.750" v="2625" actId="478"/>
          <ac:grpSpMkLst>
            <pc:docMk/>
            <pc:sldMk cId="4223038394" sldId="3331"/>
            <ac:grpSpMk id="4" creationId="{CDD5E768-C817-49B7-87E6-17BD6DC895E4}"/>
          </ac:grpSpMkLst>
        </pc:grpChg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2761312837" sldId="3332"/>
        </pc:sldMkLst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722723282" sldId="3333"/>
        </pc:sldMkLst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624409418" sldId="3334"/>
        </pc:sldMkLst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3577631971" sldId="3335"/>
        </pc:sldMkLst>
      </pc:sldChg>
      <pc:sldChg chg="modTransition modAnim">
        <pc:chgData name="Duy Nhất Nguyễn" userId="fd6593a17f9862f5" providerId="LiveId" clId="{1CC97A58-B7FF-420F-A2EE-9FB67F0B11D0}" dt="2023-04-12T12:57:43.278" v="2347"/>
        <pc:sldMkLst>
          <pc:docMk/>
          <pc:sldMk cId="3154187559" sldId="3337"/>
        </pc:sldMkLst>
      </pc:sldChg>
      <pc:sldChg chg="modTransition modAnim">
        <pc:chgData name="Duy Nhất Nguyễn" userId="fd6593a17f9862f5" providerId="LiveId" clId="{1CC97A58-B7FF-420F-A2EE-9FB67F0B11D0}" dt="2023-04-12T12:58:05.943" v="2351"/>
        <pc:sldMkLst>
          <pc:docMk/>
          <pc:sldMk cId="624818029" sldId="3338"/>
        </pc:sldMkLst>
      </pc:sldChg>
      <pc:sldChg chg="modSp modTransition modAnim">
        <pc:chgData name="Duy Nhất Nguyễn" userId="fd6593a17f9862f5" providerId="LiveId" clId="{1CC97A58-B7FF-420F-A2EE-9FB67F0B11D0}" dt="2023-04-12T12:58:45.112" v="2356"/>
        <pc:sldMkLst>
          <pc:docMk/>
          <pc:sldMk cId="3185940029" sldId="3339"/>
        </pc:sldMkLst>
        <pc:spChg chg="mod">
          <ac:chgData name="Duy Nhất Nguyễn" userId="fd6593a17f9862f5" providerId="LiveId" clId="{1CC97A58-B7FF-420F-A2EE-9FB67F0B11D0}" dt="2023-04-11T13:56:27.837" v="95" actId="20577"/>
          <ac:spMkLst>
            <pc:docMk/>
            <pc:sldMk cId="3185940029" sldId="3339"/>
            <ac:spMk id="13" creationId="{682EF08C-2015-4B41-A3D6-6E133E4ABDE5}"/>
          </ac:spMkLst>
        </pc:spChg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638135960" sldId="3340"/>
        </pc:sldMkLst>
      </pc:sldChg>
      <pc:sldChg chg="addSp delSp modSp mod modTransition addAnim delAnim">
        <pc:chgData name="Duy Nhất Nguyễn" userId="fd6593a17f9862f5" providerId="LiveId" clId="{1CC97A58-B7FF-420F-A2EE-9FB67F0B11D0}" dt="2023-04-12T13:21:10.501" v="2434" actId="20577"/>
        <pc:sldMkLst>
          <pc:docMk/>
          <pc:sldMk cId="3831688798" sldId="3341"/>
        </pc:sldMkLst>
        <pc:spChg chg="add del mod">
          <ac:chgData name="Duy Nhất Nguyễn" userId="fd6593a17f9862f5" providerId="LiveId" clId="{1CC97A58-B7FF-420F-A2EE-9FB67F0B11D0}" dt="2023-04-12T13:21:10.501" v="2434" actId="20577"/>
          <ac:spMkLst>
            <pc:docMk/>
            <pc:sldMk cId="3831688798" sldId="3341"/>
            <ac:spMk id="3" creationId="{BF05CACA-FC86-4A09-99C8-53DEEE45480F}"/>
          </ac:spMkLst>
        </pc:spChg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2000790555" sldId="3342"/>
        </pc:sldMkLst>
      </pc:sldChg>
      <pc:sldChg chg="addSp delSp modSp mod modTransition delAnim modAnim">
        <pc:chgData name="Duy Nhất Nguyễn" userId="fd6593a17f9862f5" providerId="LiveId" clId="{1CC97A58-B7FF-420F-A2EE-9FB67F0B11D0}" dt="2023-04-12T08:00:25.939" v="2181"/>
        <pc:sldMkLst>
          <pc:docMk/>
          <pc:sldMk cId="3597435203" sldId="3343"/>
        </pc:sldMkLst>
        <pc:spChg chg="mod topLvl">
          <ac:chgData name="Duy Nhất Nguyễn" userId="fd6593a17f9862f5" providerId="LiveId" clId="{1CC97A58-B7FF-420F-A2EE-9FB67F0B11D0}" dt="2023-04-12T07:56:16.176" v="2099" actId="20577"/>
          <ac:spMkLst>
            <pc:docMk/>
            <pc:sldMk cId="3597435203" sldId="3343"/>
            <ac:spMk id="5" creationId="{95FFDA67-B2EF-4113-B794-4EB760B78E5D}"/>
          </ac:spMkLst>
        </pc:spChg>
        <pc:spChg chg="mod">
          <ac:chgData name="Duy Nhất Nguyễn" userId="fd6593a17f9862f5" providerId="LiveId" clId="{1CC97A58-B7FF-420F-A2EE-9FB67F0B11D0}" dt="2023-04-12T07:52:20.351" v="2016" actId="14100"/>
          <ac:spMkLst>
            <pc:docMk/>
            <pc:sldMk cId="3597435203" sldId="3343"/>
            <ac:spMk id="10" creationId="{36003F1D-B77A-465F-9EAB-B53263A87523}"/>
          </ac:spMkLst>
        </pc:spChg>
        <pc:spChg chg="mod">
          <ac:chgData name="Duy Nhất Nguyễn" userId="fd6593a17f9862f5" providerId="LiveId" clId="{1CC97A58-B7FF-420F-A2EE-9FB67F0B11D0}" dt="2023-04-12T07:52:17.460" v="2015" actId="255"/>
          <ac:spMkLst>
            <pc:docMk/>
            <pc:sldMk cId="3597435203" sldId="3343"/>
            <ac:spMk id="11" creationId="{84AE730C-5E33-4B29-AD26-C85731628C39}"/>
          </ac:spMkLst>
        </pc:spChg>
        <pc:spChg chg="add mod">
          <ac:chgData name="Duy Nhất Nguyễn" userId="fd6593a17f9862f5" providerId="LiveId" clId="{1CC97A58-B7FF-420F-A2EE-9FB67F0B11D0}" dt="2023-04-12T07:59:57.095" v="2173" actId="14100"/>
          <ac:spMkLst>
            <pc:docMk/>
            <pc:sldMk cId="3597435203" sldId="3343"/>
            <ac:spMk id="14" creationId="{97E6036B-B691-4D8C-BF15-4C84B550D7EE}"/>
          </ac:spMkLst>
        </pc:spChg>
        <pc:spChg chg="add mod">
          <ac:chgData name="Duy Nhất Nguyễn" userId="fd6593a17f9862f5" providerId="LiveId" clId="{1CC97A58-B7FF-420F-A2EE-9FB67F0B11D0}" dt="2023-04-12T07:59:55.533" v="2172" actId="14100"/>
          <ac:spMkLst>
            <pc:docMk/>
            <pc:sldMk cId="3597435203" sldId="3343"/>
            <ac:spMk id="15" creationId="{69024F3F-439A-42E2-A786-1D32B03D3065}"/>
          </ac:spMkLst>
        </pc:spChg>
        <pc:grpChg chg="del">
          <ac:chgData name="Duy Nhất Nguyễn" userId="fd6593a17f9862f5" providerId="LiveId" clId="{1CC97A58-B7FF-420F-A2EE-9FB67F0B11D0}" dt="2023-04-12T07:48:45.961" v="1952" actId="478"/>
          <ac:grpSpMkLst>
            <pc:docMk/>
            <pc:sldMk cId="3597435203" sldId="3343"/>
            <ac:grpSpMk id="2" creationId="{376DAAB4-8BB4-4802-986D-F7DA024DCBAA}"/>
          </ac:grpSpMkLst>
        </pc:grpChg>
        <pc:grpChg chg="add del mod">
          <ac:chgData name="Duy Nhất Nguyễn" userId="fd6593a17f9862f5" providerId="LiveId" clId="{1CC97A58-B7FF-420F-A2EE-9FB67F0B11D0}" dt="2023-04-12T07:56:19.177" v="2100" actId="478"/>
          <ac:grpSpMkLst>
            <pc:docMk/>
            <pc:sldMk cId="3597435203" sldId="3343"/>
            <ac:grpSpMk id="9" creationId="{3295D53D-7119-4A4E-8822-3C9A53271F74}"/>
          </ac:grpSpMkLst>
        </pc:grpChg>
        <pc:picChg chg="del mod topLvl">
          <ac:chgData name="Duy Nhất Nguyễn" userId="fd6593a17f9862f5" providerId="LiveId" clId="{1CC97A58-B7FF-420F-A2EE-9FB67F0B11D0}" dt="2023-04-12T07:48:45.961" v="1952" actId="478"/>
          <ac:picMkLst>
            <pc:docMk/>
            <pc:sldMk cId="3597435203" sldId="3343"/>
            <ac:picMk id="6" creationId="{DF3977AC-4465-4588-928C-182D03FC7CA5}"/>
          </ac:picMkLst>
        </pc:picChg>
        <pc:picChg chg="add del mod">
          <ac:chgData name="Duy Nhất Nguyễn" userId="fd6593a17f9862f5" providerId="LiveId" clId="{1CC97A58-B7FF-420F-A2EE-9FB67F0B11D0}" dt="2023-04-12T07:55:36.959" v="2075" actId="478"/>
          <ac:picMkLst>
            <pc:docMk/>
            <pc:sldMk cId="3597435203" sldId="3343"/>
            <ac:picMk id="12" creationId="{B58080BF-7115-468A-8DA0-0E221F554617}"/>
          </ac:picMkLst>
        </pc:picChg>
        <pc:picChg chg="add mod">
          <ac:chgData name="Duy Nhất Nguyễn" userId="fd6593a17f9862f5" providerId="LiveId" clId="{1CC97A58-B7FF-420F-A2EE-9FB67F0B11D0}" dt="2023-04-12T07:59:58.548" v="2174" actId="1076"/>
          <ac:picMkLst>
            <pc:docMk/>
            <pc:sldMk cId="3597435203" sldId="3343"/>
            <ac:picMk id="13" creationId="{9C30DDBD-A8CB-4FD6-88B8-8BA49E4695A1}"/>
          </ac:picMkLst>
        </pc:picChg>
        <pc:picChg chg="add del mod modCrop">
          <ac:chgData name="Duy Nhất Nguyễn" userId="fd6593a17f9862f5" providerId="LiveId" clId="{1CC97A58-B7FF-420F-A2EE-9FB67F0B11D0}" dt="2023-04-12T07:59:08.298" v="2159" actId="21"/>
          <ac:picMkLst>
            <pc:docMk/>
            <pc:sldMk cId="3597435203" sldId="3343"/>
            <ac:picMk id="16" creationId="{9E88F343-25A3-46D4-8E43-94E9DE373634}"/>
          </ac:picMkLst>
        </pc:picChg>
        <pc:picChg chg="add mod modCrop">
          <ac:chgData name="Duy Nhất Nguyễn" userId="fd6593a17f9862f5" providerId="LiveId" clId="{1CC97A58-B7FF-420F-A2EE-9FB67F0B11D0}" dt="2023-04-12T08:00:07.111" v="2179" actId="1076"/>
          <ac:picMkLst>
            <pc:docMk/>
            <pc:sldMk cId="3597435203" sldId="3343"/>
            <ac:picMk id="17" creationId="{B7D67FA4-C9FB-4BCA-9E9E-B8880662A502}"/>
          </ac:picMkLst>
        </pc:picChg>
      </pc:sldChg>
      <pc:sldChg chg="delSp modSp add del mod modTransition">
        <pc:chgData name="Duy Nhất Nguyễn" userId="fd6593a17f9862f5" providerId="LiveId" clId="{1CC97A58-B7FF-420F-A2EE-9FB67F0B11D0}" dt="2023-04-12T08:00:33.798" v="2183" actId="47"/>
        <pc:sldMkLst>
          <pc:docMk/>
          <pc:sldMk cId="2850153805" sldId="3344"/>
        </pc:sldMkLst>
        <pc:spChg chg="mod topLvl">
          <ac:chgData name="Duy Nhất Nguyễn" userId="fd6593a17f9862f5" providerId="LiveId" clId="{1CC97A58-B7FF-420F-A2EE-9FB67F0B11D0}" dt="2023-04-12T07:45:36.414" v="1919" actId="21"/>
          <ac:spMkLst>
            <pc:docMk/>
            <pc:sldMk cId="2850153805" sldId="3344"/>
            <ac:spMk id="5" creationId="{95FFDA67-B2EF-4113-B794-4EB760B78E5D}"/>
          </ac:spMkLst>
        </pc:spChg>
        <pc:grpChg chg="del">
          <ac:chgData name="Duy Nhất Nguyễn" userId="fd6593a17f9862f5" providerId="LiveId" clId="{1CC97A58-B7FF-420F-A2EE-9FB67F0B11D0}" dt="2023-04-12T07:44:21.397" v="1900" actId="21"/>
          <ac:grpSpMkLst>
            <pc:docMk/>
            <pc:sldMk cId="2850153805" sldId="3344"/>
            <ac:grpSpMk id="2" creationId="{376DAAB4-8BB4-4802-986D-F7DA024DCBAA}"/>
          </ac:grpSpMkLst>
        </pc:grpChg>
        <pc:picChg chg="del topLvl">
          <ac:chgData name="Duy Nhất Nguyễn" userId="fd6593a17f9862f5" providerId="LiveId" clId="{1CC97A58-B7FF-420F-A2EE-9FB67F0B11D0}" dt="2023-04-12T07:44:21.397" v="1900" actId="21"/>
          <ac:picMkLst>
            <pc:docMk/>
            <pc:sldMk cId="2850153805" sldId="3344"/>
            <ac:picMk id="6" creationId="{DF3977AC-4465-4588-928C-182D03FC7CA5}"/>
          </ac:picMkLst>
        </pc:picChg>
      </pc:sldChg>
      <pc:sldChg chg="del modTransition">
        <pc:chgData name="Duy Nhất Nguyễn" userId="fd6593a17f9862f5" providerId="LiveId" clId="{1CC97A58-B7FF-420F-A2EE-9FB67F0B11D0}" dt="2023-04-12T13:23:42.797" v="2444" actId="47"/>
        <pc:sldMkLst>
          <pc:docMk/>
          <pc:sldMk cId="1435011133" sldId="3345"/>
        </pc:sldMkLst>
      </pc:sldChg>
      <pc:sldChg chg="del modTransition">
        <pc:chgData name="Duy Nhất Nguyễn" userId="fd6593a17f9862f5" providerId="LiveId" clId="{1CC97A58-B7FF-420F-A2EE-9FB67F0B11D0}" dt="2023-04-12T13:23:43.279" v="2445" actId="47"/>
        <pc:sldMkLst>
          <pc:docMk/>
          <pc:sldMk cId="3160411989" sldId="3346"/>
        </pc:sldMkLst>
      </pc:sldChg>
      <pc:sldChg chg="del modTransition">
        <pc:chgData name="Duy Nhất Nguyễn" userId="fd6593a17f9862f5" providerId="LiveId" clId="{1CC97A58-B7FF-420F-A2EE-9FB67F0B11D0}" dt="2023-04-12T13:23:43.830" v="2446" actId="47"/>
        <pc:sldMkLst>
          <pc:docMk/>
          <pc:sldMk cId="2639246283" sldId="3347"/>
        </pc:sldMkLst>
      </pc:sldChg>
      <pc:sldChg chg="del modTransition">
        <pc:chgData name="Duy Nhất Nguyễn" userId="fd6593a17f9862f5" providerId="LiveId" clId="{1CC97A58-B7FF-420F-A2EE-9FB67F0B11D0}" dt="2023-04-12T13:23:41.900" v="2442" actId="47"/>
        <pc:sldMkLst>
          <pc:docMk/>
          <pc:sldMk cId="3387277755" sldId="3348"/>
        </pc:sldMkLst>
      </pc:sldChg>
      <pc:sldChg chg="add del modTransition">
        <pc:chgData name="Duy Nhất Nguyễn" userId="fd6593a17f9862f5" providerId="LiveId" clId="{1CC97A58-B7FF-420F-A2EE-9FB67F0B11D0}" dt="2023-04-12T13:23:53.040" v="2450" actId="47"/>
        <pc:sldMkLst>
          <pc:docMk/>
          <pc:sldMk cId="3660278" sldId="3351"/>
        </pc:sldMkLst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2701056459" sldId="3352"/>
        </pc:sldMkLst>
      </pc:sldChg>
      <pc:sldChg chg="del modTransition">
        <pc:chgData name="Duy Nhất Nguyễn" userId="fd6593a17f9862f5" providerId="LiveId" clId="{1CC97A58-B7FF-420F-A2EE-9FB67F0B11D0}" dt="2023-04-11T04:08:09.011" v="2" actId="47"/>
        <pc:sldMkLst>
          <pc:docMk/>
          <pc:sldMk cId="2408738250" sldId="3353"/>
        </pc:sldMkLst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3943747184" sldId="3354"/>
        </pc:sldMkLst>
      </pc:sldChg>
      <pc:sldChg chg="modTransition">
        <pc:chgData name="Duy Nhất Nguyễn" userId="fd6593a17f9862f5" providerId="LiveId" clId="{1CC97A58-B7FF-420F-A2EE-9FB67F0B11D0}" dt="2023-04-11T03:45:22.499" v="1"/>
        <pc:sldMkLst>
          <pc:docMk/>
          <pc:sldMk cId="1509204805" sldId="3355"/>
        </pc:sldMkLst>
      </pc:sldChg>
      <pc:sldChg chg="add del">
        <pc:chgData name="Duy Nhất Nguyễn" userId="fd6593a17f9862f5" providerId="LiveId" clId="{1CC97A58-B7FF-420F-A2EE-9FB67F0B11D0}" dt="2023-04-12T08:00:34.486" v="2184" actId="47"/>
        <pc:sldMkLst>
          <pc:docMk/>
          <pc:sldMk cId="1425953394" sldId="3356"/>
        </pc:sldMkLst>
      </pc:sldChg>
      <pc:sldChg chg="del modTransition">
        <pc:chgData name="Duy Nhất Nguyễn" userId="fd6593a17f9862f5" providerId="LiveId" clId="{1CC97A58-B7FF-420F-A2EE-9FB67F0B11D0}" dt="2023-04-12T07:42:50.772" v="1891" actId="2696"/>
        <pc:sldMkLst>
          <pc:docMk/>
          <pc:sldMk cId="2171669876" sldId="3356"/>
        </pc:sldMkLst>
      </pc:sldChg>
      <pc:sldChg chg="addSp delSp modSp add del mod ord delAnim">
        <pc:chgData name="Duy Nhất Nguyễn" userId="fd6593a17f9862f5" providerId="LiveId" clId="{1CC97A58-B7FF-420F-A2EE-9FB67F0B11D0}" dt="2023-04-12T08:00:33.220" v="2182" actId="47"/>
        <pc:sldMkLst>
          <pc:docMk/>
          <pc:sldMk cId="2840870991" sldId="3357"/>
        </pc:sldMkLst>
        <pc:spChg chg="mod">
          <ac:chgData name="Duy Nhất Nguyễn" userId="fd6593a17f9862f5" providerId="LiveId" clId="{1CC97A58-B7FF-420F-A2EE-9FB67F0B11D0}" dt="2023-04-12T07:51:05.079" v="1993" actId="21"/>
          <ac:spMkLst>
            <pc:docMk/>
            <pc:sldMk cId="2840870991" sldId="3357"/>
            <ac:spMk id="5" creationId="{F36CB341-9D91-43E2-9A79-B6774CEC5967}"/>
          </ac:spMkLst>
        </pc:spChg>
        <pc:spChg chg="add del mod">
          <ac:chgData name="Duy Nhất Nguyễn" userId="fd6593a17f9862f5" providerId="LiveId" clId="{1CC97A58-B7FF-420F-A2EE-9FB67F0B11D0}" dt="2023-04-12T07:57:41.176" v="2106" actId="21"/>
          <ac:spMkLst>
            <pc:docMk/>
            <pc:sldMk cId="2840870991" sldId="3357"/>
            <ac:spMk id="12" creationId="{C1DCB29E-F8AC-4633-8E16-A05DEAB943F8}"/>
          </ac:spMkLst>
        </pc:spChg>
        <pc:grpChg chg="del mod">
          <ac:chgData name="Duy Nhất Nguyễn" userId="fd6593a17f9862f5" providerId="LiveId" clId="{1CC97A58-B7FF-420F-A2EE-9FB67F0B11D0}" dt="2023-04-12T07:51:57.023" v="2008" actId="21"/>
          <ac:grpSpMkLst>
            <pc:docMk/>
            <pc:sldMk cId="2840870991" sldId="3357"/>
            <ac:grpSpMk id="6" creationId="{1AB30E6C-15EC-49BA-BC6D-02E89CD4B6B2}"/>
          </ac:grpSpMkLst>
        </pc:grpChg>
        <pc:picChg chg="add del mod">
          <ac:chgData name="Duy Nhất Nguyễn" userId="fd6593a17f9862f5" providerId="LiveId" clId="{1CC97A58-B7FF-420F-A2EE-9FB67F0B11D0}" dt="2023-04-12T07:54:25.787" v="2026" actId="21"/>
          <ac:picMkLst>
            <pc:docMk/>
            <pc:sldMk cId="2840870991" sldId="3357"/>
            <ac:picMk id="10" creationId="{FC7BE3D5-D46F-49DD-810D-132AD68214C2}"/>
          </ac:picMkLst>
        </pc:picChg>
        <pc:picChg chg="add mod">
          <ac:chgData name="Duy Nhất Nguyễn" userId="fd6593a17f9862f5" providerId="LiveId" clId="{1CC97A58-B7FF-420F-A2EE-9FB67F0B11D0}" dt="2023-04-12T07:56:28.676" v="2101"/>
          <ac:picMkLst>
            <pc:docMk/>
            <pc:sldMk cId="2840870991" sldId="3357"/>
            <ac:picMk id="11" creationId="{B0E52412-BD02-407F-950B-51D6DC9C5798}"/>
          </ac:picMkLst>
        </pc:picChg>
      </pc:sldChg>
      <pc:sldChg chg="modSp del modTransition">
        <pc:chgData name="Duy Nhất Nguyễn" userId="fd6593a17f9862f5" providerId="LiveId" clId="{1CC97A58-B7FF-420F-A2EE-9FB67F0B11D0}" dt="2023-04-12T07:42:50.772" v="1891" actId="2696"/>
        <pc:sldMkLst>
          <pc:docMk/>
          <pc:sldMk cId="4281271917" sldId="3357"/>
        </pc:sldMkLst>
        <pc:spChg chg="mod">
          <ac:chgData name="Duy Nhất Nguyễn" userId="fd6593a17f9862f5" providerId="LiveId" clId="{1CC97A58-B7FF-420F-A2EE-9FB67F0B11D0}" dt="2023-04-12T07:42:34.647" v="1890" actId="20577"/>
          <ac:spMkLst>
            <pc:docMk/>
            <pc:sldMk cId="4281271917" sldId="3357"/>
            <ac:spMk id="5" creationId="{F36CB341-9D91-43E2-9A79-B6774CEC5967}"/>
          </ac:spMkLst>
        </pc:spChg>
      </pc:sldChg>
      <pc:sldChg chg="modSp modTransition">
        <pc:chgData name="Duy Nhất Nguyễn" userId="fd6593a17f9862f5" providerId="LiveId" clId="{1CC97A58-B7FF-420F-A2EE-9FB67F0B11D0}" dt="2023-04-11T15:05:02.043" v="583"/>
        <pc:sldMkLst>
          <pc:docMk/>
          <pc:sldMk cId="1249589088" sldId="3358"/>
        </pc:sldMkLst>
        <pc:spChg chg="mod">
          <ac:chgData name="Duy Nhất Nguyễn" userId="fd6593a17f9862f5" providerId="LiveId" clId="{1CC97A58-B7FF-420F-A2EE-9FB67F0B11D0}" dt="2023-04-11T15:05:02.043" v="583"/>
          <ac:spMkLst>
            <pc:docMk/>
            <pc:sldMk cId="1249589088" sldId="3358"/>
            <ac:spMk id="22" creationId="{C01FF95E-21EF-4465-B98E-FFC560109FE2}"/>
          </ac:spMkLst>
        </pc:spChg>
        <pc:picChg chg="mod">
          <ac:chgData name="Duy Nhất Nguyễn" userId="fd6593a17f9862f5" providerId="LiveId" clId="{1CC97A58-B7FF-420F-A2EE-9FB67F0B11D0}" dt="2023-04-11T15:04:15.972" v="578"/>
          <ac:picMkLst>
            <pc:docMk/>
            <pc:sldMk cId="1249589088" sldId="3358"/>
            <ac:picMk id="15" creationId="{D5DAF9BF-BD94-42BC-AF7B-6D4390C73999}"/>
          </ac:picMkLst>
        </pc:picChg>
        <pc:picChg chg="mod">
          <ac:chgData name="Duy Nhất Nguyễn" userId="fd6593a17f9862f5" providerId="LiveId" clId="{1CC97A58-B7FF-420F-A2EE-9FB67F0B11D0}" dt="2023-04-11T15:04:22.250" v="579"/>
          <ac:picMkLst>
            <pc:docMk/>
            <pc:sldMk cId="1249589088" sldId="3358"/>
            <ac:picMk id="16" creationId="{781ECBC5-6CAB-4300-9179-82D1CB2140D4}"/>
          </ac:picMkLst>
        </pc:picChg>
        <pc:picChg chg="mod">
          <ac:chgData name="Duy Nhất Nguyễn" userId="fd6593a17f9862f5" providerId="LiveId" clId="{1CC97A58-B7FF-420F-A2EE-9FB67F0B11D0}" dt="2023-04-11T15:04:28.473" v="580"/>
          <ac:picMkLst>
            <pc:docMk/>
            <pc:sldMk cId="1249589088" sldId="3358"/>
            <ac:picMk id="17" creationId="{ABA49F20-67BD-49EB-8757-94618664D5BE}"/>
          </ac:picMkLst>
        </pc:picChg>
        <pc:picChg chg="mod">
          <ac:chgData name="Duy Nhất Nguyễn" userId="fd6593a17f9862f5" providerId="LiveId" clId="{1CC97A58-B7FF-420F-A2EE-9FB67F0B11D0}" dt="2023-04-11T15:04:33.759" v="581"/>
          <ac:picMkLst>
            <pc:docMk/>
            <pc:sldMk cId="1249589088" sldId="3358"/>
            <ac:picMk id="18" creationId="{A93F0C20-4D7F-4F0E-B1C4-C5A757DDC873}"/>
          </ac:picMkLst>
        </pc:picChg>
        <pc:picChg chg="mod">
          <ac:chgData name="Duy Nhất Nguyễn" userId="fd6593a17f9862f5" providerId="LiveId" clId="{1CC97A58-B7FF-420F-A2EE-9FB67F0B11D0}" dt="2023-04-11T15:04:39.695" v="582"/>
          <ac:picMkLst>
            <pc:docMk/>
            <pc:sldMk cId="1249589088" sldId="3358"/>
            <ac:picMk id="19" creationId="{2A16078E-BD0B-4FA0-8656-E4C55970E73E}"/>
          </ac:picMkLst>
        </pc:picChg>
      </pc:sldChg>
      <pc:sldChg chg="addSp delSp modSp mod modClrScheme delAnim chgLayout">
        <pc:chgData name="Duy Nhất Nguyễn" userId="fd6593a17f9862f5" providerId="LiveId" clId="{1CC97A58-B7FF-420F-A2EE-9FB67F0B11D0}" dt="2023-04-12T12:51:15.968" v="2589" actId="1036"/>
        <pc:sldMkLst>
          <pc:docMk/>
          <pc:sldMk cId="3082982219" sldId="3359"/>
        </pc:sldMkLst>
        <pc:spChg chg="del">
          <ac:chgData name="Duy Nhất Nguyễn" userId="fd6593a17f9862f5" providerId="LiveId" clId="{1CC97A58-B7FF-420F-A2EE-9FB67F0B11D0}" dt="2023-04-11T22:10:56.750" v="584" actId="478"/>
          <ac:spMkLst>
            <pc:docMk/>
            <pc:sldMk cId="3082982219" sldId="3359"/>
            <ac:spMk id="2" creationId="{6F3F2E49-C401-463A-9024-685E820FF549}"/>
          </ac:spMkLst>
        </pc:spChg>
        <pc:spChg chg="add mod">
          <ac:chgData name="Duy Nhất Nguyễn" userId="fd6593a17f9862f5" providerId="LiveId" clId="{1CC97A58-B7FF-420F-A2EE-9FB67F0B11D0}" dt="2023-04-12T13:35:07.486" v="2588" actId="122"/>
          <ac:spMkLst>
            <pc:docMk/>
            <pc:sldMk cId="3082982219" sldId="3359"/>
            <ac:spMk id="7" creationId="{077AD2EE-EF10-4D2F-AEF1-CE5B6C792A3B}"/>
          </ac:spMkLst>
        </pc:spChg>
        <pc:spChg chg="del">
          <ac:chgData name="Duy Nhất Nguyễn" userId="fd6593a17f9862f5" providerId="LiveId" clId="{1CC97A58-B7FF-420F-A2EE-9FB67F0B11D0}" dt="2023-04-11T22:11:08.089" v="585" actId="478"/>
          <ac:spMkLst>
            <pc:docMk/>
            <pc:sldMk cId="3082982219" sldId="3359"/>
            <ac:spMk id="8" creationId="{A010E949-E4F1-4C7F-A072-702258235964}"/>
          </ac:spMkLst>
        </pc:spChg>
        <pc:spChg chg="mod">
          <ac:chgData name="Duy Nhất Nguyễn" userId="fd6593a17f9862f5" providerId="LiveId" clId="{1CC97A58-B7FF-420F-A2EE-9FB67F0B11D0}" dt="2023-04-12T07:38:56.314" v="1866" actId="20577"/>
          <ac:spMkLst>
            <pc:docMk/>
            <pc:sldMk cId="3082982219" sldId="3359"/>
            <ac:spMk id="25" creationId="{6CD262FE-4DA7-4F21-9748-98A7D029604F}"/>
          </ac:spMkLst>
        </pc:spChg>
        <pc:spChg chg="mod">
          <ac:chgData name="Duy Nhất Nguyễn" userId="fd6593a17f9862f5" providerId="LiveId" clId="{1CC97A58-B7FF-420F-A2EE-9FB67F0B11D0}" dt="2023-04-12T07:39:03.136" v="1869" actId="1076"/>
          <ac:spMkLst>
            <pc:docMk/>
            <pc:sldMk cId="3082982219" sldId="3359"/>
            <ac:spMk id="26" creationId="{44C72471-9EA7-46E2-8211-54358C883BD8}"/>
          </ac:spMkLst>
        </pc:spChg>
        <pc:spChg chg="mod">
          <ac:chgData name="Duy Nhất Nguyễn" userId="fd6593a17f9862f5" providerId="LiveId" clId="{1CC97A58-B7FF-420F-A2EE-9FB67F0B11D0}" dt="2023-04-12T12:51:15.968" v="2589" actId="1036"/>
          <ac:spMkLst>
            <pc:docMk/>
            <pc:sldMk cId="3082982219" sldId="3359"/>
            <ac:spMk id="27" creationId="{EC03F3E0-2D95-493E-80A7-B78ECFD29E3D}"/>
          </ac:spMkLst>
        </pc:spChg>
        <pc:spChg chg="del mod">
          <ac:chgData name="Duy Nhất Nguyễn" userId="fd6593a17f9862f5" providerId="LiveId" clId="{1CC97A58-B7FF-420F-A2EE-9FB67F0B11D0}" dt="2023-04-11T22:16:28.388" v="853" actId="478"/>
          <ac:spMkLst>
            <pc:docMk/>
            <pc:sldMk cId="3082982219" sldId="3359"/>
            <ac:spMk id="29" creationId="{29158870-27BD-496B-A9C4-D226E675AD32}"/>
          </ac:spMkLst>
        </pc:spChg>
        <pc:spChg chg="del mod">
          <ac:chgData name="Duy Nhất Nguyễn" userId="fd6593a17f9862f5" providerId="LiveId" clId="{1CC97A58-B7FF-420F-A2EE-9FB67F0B11D0}" dt="2023-04-12T07:38:44.393" v="1862" actId="478"/>
          <ac:spMkLst>
            <pc:docMk/>
            <pc:sldMk cId="3082982219" sldId="3359"/>
            <ac:spMk id="31" creationId="{274E8C8F-72AD-4918-9B05-422F6DCC349D}"/>
          </ac:spMkLst>
        </pc:spChg>
        <pc:picChg chg="add mod">
          <ac:chgData name="Duy Nhất Nguyễn" userId="fd6593a17f9862f5" providerId="LiveId" clId="{1CC97A58-B7FF-420F-A2EE-9FB67F0B11D0}" dt="2023-04-12T07:41:19.405" v="1886" actId="1076"/>
          <ac:picMkLst>
            <pc:docMk/>
            <pc:sldMk cId="3082982219" sldId="3359"/>
            <ac:picMk id="8" creationId="{7CC399BE-469E-4C3F-92C9-C6C7D8608F15}"/>
          </ac:picMkLst>
        </pc:picChg>
      </pc:sldChg>
      <pc:sldChg chg="modSp mod">
        <pc:chgData name="Duy Nhất Nguyễn" userId="fd6593a17f9862f5" providerId="LiveId" clId="{1CC97A58-B7FF-420F-A2EE-9FB67F0B11D0}" dt="2023-04-12T12:54:51.955" v="2574" actId="2710"/>
        <pc:sldMkLst>
          <pc:docMk/>
          <pc:sldMk cId="2596332069" sldId="3361"/>
        </pc:sldMkLst>
        <pc:spChg chg="mod">
          <ac:chgData name="Duy Nhất Nguyễn" userId="fd6593a17f9862f5" providerId="LiveId" clId="{1CC97A58-B7FF-420F-A2EE-9FB67F0B11D0}" dt="2023-04-12T12:54:51.955" v="2574" actId="2710"/>
          <ac:spMkLst>
            <pc:docMk/>
            <pc:sldMk cId="2596332069" sldId="3361"/>
            <ac:spMk id="16387" creationId="{DA0576E2-3597-43ED-BA76-BC300FD4F834}"/>
          </ac:spMkLst>
        </pc:spChg>
        <pc:spChg chg="mod">
          <ac:chgData name="Duy Nhất Nguyễn" userId="fd6593a17f9862f5" providerId="LiveId" clId="{1CC97A58-B7FF-420F-A2EE-9FB67F0B11D0}" dt="2023-04-12T12:52:38.186" v="2494" actId="20577"/>
          <ac:spMkLst>
            <pc:docMk/>
            <pc:sldMk cId="2596332069" sldId="3361"/>
            <ac:spMk id="16389" creationId="{A80D6C3B-963E-4DEC-9BA4-C8DB859859FD}"/>
          </ac:spMkLst>
        </pc:spChg>
      </pc:sldChg>
      <pc:sldMasterChg chg="modTransition modSldLayout">
        <pc:chgData name="Duy Nhất Nguyễn" userId="fd6593a17f9862f5" providerId="LiveId" clId="{1CC97A58-B7FF-420F-A2EE-9FB67F0B11D0}" dt="2023-04-11T03:45:22.499" v="1"/>
        <pc:sldMasterMkLst>
          <pc:docMk/>
          <pc:sldMasterMk cId="4041398956" sldId="2147483689"/>
        </pc:sldMasterMkLst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4041398956" sldId="2147483689"/>
            <pc:sldLayoutMk cId="717395414" sldId="2147483690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4041398956" sldId="2147483689"/>
            <pc:sldLayoutMk cId="130557370" sldId="2147483754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4041398956" sldId="2147483689"/>
            <pc:sldLayoutMk cId="2754741762" sldId="2147483756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4041398956" sldId="2147483689"/>
            <pc:sldLayoutMk cId="1711787413" sldId="2147483757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4041398956" sldId="2147483689"/>
            <pc:sldLayoutMk cId="2147494036" sldId="2147483758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4041398956" sldId="2147483689"/>
            <pc:sldLayoutMk cId="3794673523" sldId="2147483759"/>
          </pc:sldLayoutMkLst>
        </pc:sldLayoutChg>
      </pc:sldMasterChg>
      <pc:sldMasterChg chg="modTransition modSldLayout">
        <pc:chgData name="Duy Nhất Nguyễn" userId="fd6593a17f9862f5" providerId="LiveId" clId="{1CC97A58-B7FF-420F-A2EE-9FB67F0B11D0}" dt="2023-04-11T03:45:22.499" v="1"/>
        <pc:sldMasterMkLst>
          <pc:docMk/>
          <pc:sldMasterMk cId="2966631499" sldId="2147483760"/>
        </pc:sldMasterMkLst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966631499" sldId="2147483760"/>
            <pc:sldLayoutMk cId="2518024583" sldId="2147483761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966631499" sldId="2147483760"/>
            <pc:sldLayoutMk cId="3667702660" sldId="2147483762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966631499" sldId="2147483760"/>
            <pc:sldLayoutMk cId="1802798560" sldId="2147483763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966631499" sldId="2147483760"/>
            <pc:sldLayoutMk cId="566217245" sldId="2147483764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966631499" sldId="2147483760"/>
            <pc:sldLayoutMk cId="2243410177" sldId="2147483765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966631499" sldId="2147483760"/>
            <pc:sldLayoutMk cId="3733984584" sldId="2147483766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966631499" sldId="2147483760"/>
            <pc:sldLayoutMk cId="30506599" sldId="2147483767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966631499" sldId="2147483760"/>
            <pc:sldLayoutMk cId="3589650080" sldId="2147483768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966631499" sldId="2147483760"/>
            <pc:sldLayoutMk cId="860523264" sldId="2147483769"/>
          </pc:sldLayoutMkLst>
        </pc:sldLayoutChg>
      </pc:sldMasterChg>
      <pc:sldMasterChg chg="modTransition modSldLayout">
        <pc:chgData name="Duy Nhất Nguyễn" userId="fd6593a17f9862f5" providerId="LiveId" clId="{1CC97A58-B7FF-420F-A2EE-9FB67F0B11D0}" dt="2023-04-11T03:45:22.499" v="1"/>
        <pc:sldMasterMkLst>
          <pc:docMk/>
          <pc:sldMasterMk cId="2565912483" sldId="2147483770"/>
        </pc:sldMasterMkLst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565912483" sldId="2147483770"/>
            <pc:sldLayoutMk cId="3515662781" sldId="2147483771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565912483" sldId="2147483770"/>
            <pc:sldLayoutMk cId="1786701775" sldId="2147483772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565912483" sldId="2147483770"/>
            <pc:sldLayoutMk cId="2638657601" sldId="2147483773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565912483" sldId="2147483770"/>
            <pc:sldLayoutMk cId="357648661" sldId="2147483774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565912483" sldId="2147483770"/>
            <pc:sldLayoutMk cId="497334468" sldId="2147483775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565912483" sldId="2147483770"/>
            <pc:sldLayoutMk cId="2226467703" sldId="2147483776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565912483" sldId="2147483770"/>
            <pc:sldLayoutMk cId="934445350" sldId="2147483777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565912483" sldId="2147483770"/>
            <pc:sldLayoutMk cId="4218543082" sldId="2147483778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565912483" sldId="2147483770"/>
            <pc:sldLayoutMk cId="2439456139" sldId="2147483779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565912483" sldId="2147483770"/>
            <pc:sldLayoutMk cId="1772552741" sldId="2147483780"/>
          </pc:sldLayoutMkLst>
        </pc:sldLayoutChg>
        <pc:sldLayoutChg chg="modTransition">
          <pc:chgData name="Duy Nhất Nguyễn" userId="fd6593a17f9862f5" providerId="LiveId" clId="{1CC97A58-B7FF-420F-A2EE-9FB67F0B11D0}" dt="2023-04-11T03:45:22.499" v="1"/>
          <pc:sldLayoutMkLst>
            <pc:docMk/>
            <pc:sldMasterMk cId="2565912483" sldId="2147483770"/>
            <pc:sldLayoutMk cId="4066083927" sldId="2147483781"/>
          </pc:sldLayoutMkLst>
        </pc:sldLayoutChg>
      </pc:sldMasterChg>
      <pc:sldMasterChg chg="del delSldLayout">
        <pc:chgData name="Duy Nhất Nguyễn" userId="fd6593a17f9862f5" providerId="LiveId" clId="{1CC97A58-B7FF-420F-A2EE-9FB67F0B11D0}" dt="2023-04-11T22:20:02.948" v="1189" actId="700"/>
        <pc:sldMasterMkLst>
          <pc:docMk/>
          <pc:sldMasterMk cId="1402492497" sldId="2147483782"/>
        </pc:sldMasterMkLst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1622764323" sldId="2147483783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1252912260" sldId="2147483784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1150365954" sldId="2147483785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121971361" sldId="2147483786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2820788002" sldId="2147483787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3137176784" sldId="2147483788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3962305995" sldId="2147483789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327579462" sldId="2147483790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1105333111" sldId="2147483791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2812340908" sldId="2147483792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2503736532" sldId="2147483793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545914961" sldId="2147483794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519406122" sldId="2147483795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1524657826" sldId="2147483796"/>
          </pc:sldLayoutMkLst>
        </pc:sldLayoutChg>
        <pc:sldLayoutChg chg="del">
          <pc:chgData name="Duy Nhất Nguyễn" userId="fd6593a17f9862f5" providerId="LiveId" clId="{1CC97A58-B7FF-420F-A2EE-9FB67F0B11D0}" dt="2023-04-11T22:20:02.948" v="1189" actId="700"/>
          <pc:sldLayoutMkLst>
            <pc:docMk/>
            <pc:sldMasterMk cId="1402492497" sldId="2147483782"/>
            <pc:sldLayoutMk cId="2664681781" sldId="2147483797"/>
          </pc:sldLayoutMkLst>
        </pc:sldLayoutChg>
      </pc:sldMaster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21EA7EB4-3C43-474E-9F26-F7A053F981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86973D-AD19-44C7-BDB9-17567447D6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503D4-E006-4BE3-8ED9-3F61DCD159EE}" type="datetimeFigureOut">
              <a:rPr lang="en-US" smtClean="0"/>
              <a:t>25/04/2023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207242D-12A7-4449-97C1-3E47BAD021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8C6207-8A68-4152-9687-0BB6BA58A5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7A9AF-39C9-4829-A645-CC44DB923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5841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21363-4EE3-49AE-BA04-164DB83892F6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B0E19-C2A7-4FE4-8BEE-17463F03F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9777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948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901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008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188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26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emf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7395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7C8D2E1-81FD-4254-B75A-A7FE8D9166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6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xmlns="" id="{F271E19D-841E-469E-958F-AD5A7E90F8BB}"/>
              </a:ext>
            </a:extLst>
          </p:cNvPr>
          <p:cNvSpPr/>
          <p:nvPr userDrawn="1"/>
        </p:nvSpPr>
        <p:spPr>
          <a:xfrm>
            <a:off x="177282" y="171450"/>
            <a:ext cx="8789437" cy="4800600"/>
          </a:xfrm>
          <a:prstGeom prst="round2DiagRect">
            <a:avLst>
              <a:gd name="adj1" fmla="val 5476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7FCD921-8FD6-4674-B47D-E6291CBA78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1427" y="212899"/>
            <a:ext cx="442298" cy="3904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9BA255E-1E6C-4596-8CAD-67CE4A1C592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08" b="93846" l="5066" r="98379">
                        <a14:foregroundMark x1="75279" y1="53538" x2="75279" y2="53538"/>
                        <a14:foregroundMark x1="79230" y1="27692" x2="79939" y2="67077"/>
                        <a14:foregroundMark x1="79939" y1="67077" x2="91692" y2="54154"/>
                        <a14:foregroundMark x1="91692" y1="54154" x2="83587" y2="29231"/>
                        <a14:foregroundMark x1="6180" y1="40923" x2="6180" y2="40923"/>
                        <a14:foregroundMark x1="5268" y1="32615" x2="5268" y2="32615"/>
                        <a14:foregroundMark x1="6586" y1="32615" x2="7295" y2="56308"/>
                        <a14:foregroundMark x1="13678" y1="30769" x2="14590" y2="57846"/>
                        <a14:foregroundMark x1="19250" y1="36308" x2="19250" y2="36308"/>
                        <a14:foregroundMark x1="33435" y1="39692" x2="33435" y2="39692"/>
                        <a14:foregroundMark x1="44174" y1="39692" x2="44174" y2="39692"/>
                        <a14:foregroundMark x1="48531" y1="68308" x2="48531" y2="68308"/>
                        <a14:foregroundMark x1="56332" y1="43692" x2="56332" y2="43692"/>
                        <a14:foregroundMark x1="73961" y1="56308" x2="73961" y2="56308"/>
                        <a14:foregroundMark x1="79230" y1="40308" x2="79230" y2="43692"/>
                        <a14:foregroundMark x1="79230" y1="43692" x2="79230" y2="43692"/>
                        <a14:foregroundMark x1="79230" y1="43692" x2="79230" y2="43692"/>
                        <a14:foregroundMark x1="96150" y1="53538" x2="96150" y2="53538"/>
                        <a14:foregroundMark x1="96150" y1="53538" x2="96150" y2="53538"/>
                        <a14:foregroundMark x1="74569" y1="86154" x2="74569" y2="86154"/>
                        <a14:foregroundMark x1="79433" y1="91077" x2="79433" y2="91077"/>
                        <a14:foregroundMark x1="84904" y1="93846" x2="84904" y2="93846"/>
                        <a14:foregroundMark x1="93414" y1="81231" x2="93414" y2="81231"/>
                        <a14:foregroundMark x1="96150" y1="72923" x2="96150" y2="72923"/>
                        <a14:foregroundMark x1="98176" y1="64000" x2="98176" y2="64000"/>
                        <a14:foregroundMark x1="97467" y1="52923" x2="97467" y2="52923"/>
                        <a14:foregroundMark x1="52381" y1="53538" x2="52381" y2="53538"/>
                        <a14:foregroundMark x1="83789" y1="8615" x2="83789" y2="8615"/>
                        <a14:foregroundMark x1="98480" y1="60923" x2="98480" y2="60923"/>
                        <a14:foregroundMark x1="93110" y1="87077" x2="93110" y2="87077"/>
                        <a14:foregroundMark x1="91489" y1="88923" x2="91489" y2="88923"/>
                        <a14:foregroundMark x1="83283" y1="93846" x2="83283" y2="93846"/>
                        <a14:foregroundMark x1="97670" y1="38154" x2="97670" y2="38154"/>
                        <a14:foregroundMark x1="14184" y1="42769" x2="14184" y2="42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2988" y="15306"/>
            <a:ext cx="474200" cy="15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94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A6472079-1034-47E2-8A04-42ECFACCA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" y="1"/>
            <a:ext cx="9145282" cy="51435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xmlns="" id="{6D155AC7-76D6-4AFB-82EE-1ABA3168B0D1}"/>
              </a:ext>
            </a:extLst>
          </p:cNvPr>
          <p:cNvSpPr/>
          <p:nvPr userDrawn="1"/>
        </p:nvSpPr>
        <p:spPr>
          <a:xfrm>
            <a:off x="177282" y="171450"/>
            <a:ext cx="8789437" cy="4800600"/>
          </a:xfrm>
          <a:prstGeom prst="round2DiagRect">
            <a:avLst>
              <a:gd name="adj1" fmla="val 381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12EACBA-99FD-4704-979B-F9A2F6D2D4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82857" y="224329"/>
            <a:ext cx="442298" cy="3904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8C32674-8B0B-4A16-BA70-6C2CD890B2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08" b="93846" l="5066" r="98379">
                        <a14:foregroundMark x1="75279" y1="53538" x2="75279" y2="53538"/>
                        <a14:foregroundMark x1="79230" y1="27692" x2="79939" y2="67077"/>
                        <a14:foregroundMark x1="79939" y1="67077" x2="91692" y2="54154"/>
                        <a14:foregroundMark x1="91692" y1="54154" x2="83587" y2="29231"/>
                        <a14:foregroundMark x1="6180" y1="40923" x2="6180" y2="40923"/>
                        <a14:foregroundMark x1="5268" y1="32615" x2="5268" y2="32615"/>
                        <a14:foregroundMark x1="6586" y1="32615" x2="7295" y2="56308"/>
                        <a14:foregroundMark x1="13678" y1="30769" x2="14590" y2="57846"/>
                        <a14:foregroundMark x1="19250" y1="36308" x2="19250" y2="36308"/>
                        <a14:foregroundMark x1="33435" y1="39692" x2="33435" y2="39692"/>
                        <a14:foregroundMark x1="44174" y1="39692" x2="44174" y2="39692"/>
                        <a14:foregroundMark x1="48531" y1="68308" x2="48531" y2="68308"/>
                        <a14:foregroundMark x1="56332" y1="43692" x2="56332" y2="43692"/>
                        <a14:foregroundMark x1="73961" y1="56308" x2="73961" y2="56308"/>
                        <a14:foregroundMark x1="79230" y1="40308" x2="79230" y2="43692"/>
                        <a14:foregroundMark x1="79230" y1="43692" x2="79230" y2="43692"/>
                        <a14:foregroundMark x1="79230" y1="43692" x2="79230" y2="43692"/>
                        <a14:foregroundMark x1="96150" y1="53538" x2="96150" y2="53538"/>
                        <a14:foregroundMark x1="96150" y1="53538" x2="96150" y2="53538"/>
                        <a14:foregroundMark x1="74569" y1="86154" x2="74569" y2="86154"/>
                        <a14:foregroundMark x1="79433" y1="91077" x2="79433" y2="91077"/>
                        <a14:foregroundMark x1="84904" y1="93846" x2="84904" y2="93846"/>
                        <a14:foregroundMark x1="93414" y1="81231" x2="93414" y2="81231"/>
                        <a14:foregroundMark x1="96150" y1="72923" x2="96150" y2="72923"/>
                        <a14:foregroundMark x1="98176" y1="64000" x2="98176" y2="64000"/>
                        <a14:foregroundMark x1="97467" y1="52923" x2="97467" y2="52923"/>
                        <a14:foregroundMark x1="52381" y1="53538" x2="52381" y2="53538"/>
                        <a14:foregroundMark x1="83789" y1="8615" x2="83789" y2="8615"/>
                        <a14:foregroundMark x1="98480" y1="60923" x2="98480" y2="60923"/>
                        <a14:foregroundMark x1="93110" y1="87077" x2="93110" y2="87077"/>
                        <a14:foregroundMark x1="91489" y1="88923" x2="91489" y2="88923"/>
                        <a14:foregroundMark x1="83283" y1="93846" x2="83283" y2="93846"/>
                        <a14:foregroundMark x1="97670" y1="38154" x2="97670" y2="38154"/>
                        <a14:foregroundMark x1="14184" y1="42769" x2="14184" y2="42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644" y="4798543"/>
            <a:ext cx="474200" cy="15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73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A6472079-1034-47E2-8A04-42ECFACCA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" y="1"/>
            <a:ext cx="9145282" cy="51435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xmlns="" id="{6D155AC7-76D6-4AFB-82EE-1ABA3168B0D1}"/>
              </a:ext>
            </a:extLst>
          </p:cNvPr>
          <p:cNvSpPr/>
          <p:nvPr userDrawn="1"/>
        </p:nvSpPr>
        <p:spPr>
          <a:xfrm>
            <a:off x="177282" y="171450"/>
            <a:ext cx="8789437" cy="4800600"/>
          </a:xfrm>
          <a:prstGeom prst="round2DiagRect">
            <a:avLst>
              <a:gd name="adj1" fmla="val 381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12EACBA-99FD-4704-979B-F9A2F6D2D4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82857" y="224329"/>
            <a:ext cx="442298" cy="390467"/>
          </a:xfrm>
          <a:prstGeom prst="rect">
            <a:avLst/>
          </a:prstGeom>
        </p:spPr>
      </p:pic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xmlns="" id="{8A9C3291-6F02-4968-972D-98E51A26216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903" y="3966730"/>
            <a:ext cx="942325" cy="942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C754DA5-A8B1-47C6-91BC-8EE486452E5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08" b="93846" l="5066" r="98379">
                        <a14:foregroundMark x1="75279" y1="53538" x2="75279" y2="53538"/>
                        <a14:foregroundMark x1="79230" y1="27692" x2="79939" y2="67077"/>
                        <a14:foregroundMark x1="79939" y1="67077" x2="91692" y2="54154"/>
                        <a14:foregroundMark x1="91692" y1="54154" x2="83587" y2="29231"/>
                        <a14:foregroundMark x1="6180" y1="40923" x2="6180" y2="40923"/>
                        <a14:foregroundMark x1="5268" y1="32615" x2="5268" y2="32615"/>
                        <a14:foregroundMark x1="6586" y1="32615" x2="7295" y2="56308"/>
                        <a14:foregroundMark x1="13678" y1="30769" x2="14590" y2="57846"/>
                        <a14:foregroundMark x1="19250" y1="36308" x2="19250" y2="36308"/>
                        <a14:foregroundMark x1="33435" y1="39692" x2="33435" y2="39692"/>
                        <a14:foregroundMark x1="44174" y1="39692" x2="44174" y2="39692"/>
                        <a14:foregroundMark x1="48531" y1="68308" x2="48531" y2="68308"/>
                        <a14:foregroundMark x1="56332" y1="43692" x2="56332" y2="43692"/>
                        <a14:foregroundMark x1="73961" y1="56308" x2="73961" y2="56308"/>
                        <a14:foregroundMark x1="79230" y1="40308" x2="79230" y2="43692"/>
                        <a14:foregroundMark x1="79230" y1="43692" x2="79230" y2="43692"/>
                        <a14:foregroundMark x1="79230" y1="43692" x2="79230" y2="43692"/>
                        <a14:foregroundMark x1="96150" y1="53538" x2="96150" y2="53538"/>
                        <a14:foregroundMark x1="96150" y1="53538" x2="96150" y2="53538"/>
                        <a14:foregroundMark x1="74569" y1="86154" x2="74569" y2="86154"/>
                        <a14:foregroundMark x1="79433" y1="91077" x2="79433" y2="91077"/>
                        <a14:foregroundMark x1="84904" y1="93846" x2="84904" y2="93846"/>
                        <a14:foregroundMark x1="93414" y1="81231" x2="93414" y2="81231"/>
                        <a14:foregroundMark x1="96150" y1="72923" x2="96150" y2="72923"/>
                        <a14:foregroundMark x1="98176" y1="64000" x2="98176" y2="64000"/>
                        <a14:foregroundMark x1="97467" y1="52923" x2="97467" y2="52923"/>
                        <a14:foregroundMark x1="52381" y1="53538" x2="52381" y2="53538"/>
                        <a14:foregroundMark x1="83789" y1="8615" x2="83789" y2="8615"/>
                        <a14:foregroundMark x1="98480" y1="60923" x2="98480" y2="60923"/>
                        <a14:foregroundMark x1="93110" y1="87077" x2="93110" y2="87077"/>
                        <a14:foregroundMark x1="91489" y1="88923" x2="91489" y2="88923"/>
                        <a14:foregroundMark x1="83283" y1="93846" x2="83283" y2="93846"/>
                        <a14:foregroundMark x1="97670" y1="38154" x2="97670" y2="38154"/>
                        <a14:foregroundMark x1="14184" y1="42769" x2="14184" y2="42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644" y="4798543"/>
            <a:ext cx="474200" cy="15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7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A6472079-1034-47E2-8A04-42ECFACCA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" y="1"/>
            <a:ext cx="9145282" cy="51435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xmlns="" id="{6D155AC7-76D6-4AFB-82EE-1ABA3168B0D1}"/>
              </a:ext>
            </a:extLst>
          </p:cNvPr>
          <p:cNvSpPr/>
          <p:nvPr userDrawn="1"/>
        </p:nvSpPr>
        <p:spPr>
          <a:xfrm>
            <a:off x="177282" y="171450"/>
            <a:ext cx="8789437" cy="4800600"/>
          </a:xfrm>
          <a:prstGeom prst="round2DiagRect">
            <a:avLst>
              <a:gd name="adj1" fmla="val 381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12EACBA-99FD-4704-979B-F9A2F6D2D4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82857" y="224329"/>
            <a:ext cx="442298" cy="390467"/>
          </a:xfrm>
          <a:prstGeom prst="rect">
            <a:avLst/>
          </a:prstGeom>
        </p:spPr>
      </p:pic>
      <p:pic>
        <p:nvPicPr>
          <p:cNvPr id="9" name="Picture 8" descr="A picture containing toy, vector graphics, doll&#10;&#10;Description automatically generated">
            <a:extLst>
              <a:ext uri="{FF2B5EF4-FFF2-40B4-BE49-F238E27FC236}">
                <a16:creationId xmlns:a16="http://schemas.microsoft.com/office/drawing/2014/main" xmlns="" id="{9177DC3B-5747-449F-8020-0C394E86E21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273" y="3131187"/>
            <a:ext cx="1893743" cy="18937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D3D1195-218E-4222-A5DA-70726D4831D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08" b="93846" l="5066" r="98379">
                        <a14:foregroundMark x1="75279" y1="53538" x2="75279" y2="53538"/>
                        <a14:foregroundMark x1="79230" y1="27692" x2="79939" y2="67077"/>
                        <a14:foregroundMark x1="79939" y1="67077" x2="91692" y2="54154"/>
                        <a14:foregroundMark x1="91692" y1="54154" x2="83587" y2="29231"/>
                        <a14:foregroundMark x1="6180" y1="40923" x2="6180" y2="40923"/>
                        <a14:foregroundMark x1="5268" y1="32615" x2="5268" y2="32615"/>
                        <a14:foregroundMark x1="6586" y1="32615" x2="7295" y2="56308"/>
                        <a14:foregroundMark x1="13678" y1="30769" x2="14590" y2="57846"/>
                        <a14:foregroundMark x1="19250" y1="36308" x2="19250" y2="36308"/>
                        <a14:foregroundMark x1="33435" y1="39692" x2="33435" y2="39692"/>
                        <a14:foregroundMark x1="44174" y1="39692" x2="44174" y2="39692"/>
                        <a14:foregroundMark x1="48531" y1="68308" x2="48531" y2="68308"/>
                        <a14:foregroundMark x1="56332" y1="43692" x2="56332" y2="43692"/>
                        <a14:foregroundMark x1="73961" y1="56308" x2="73961" y2="56308"/>
                        <a14:foregroundMark x1="79230" y1="40308" x2="79230" y2="43692"/>
                        <a14:foregroundMark x1="79230" y1="43692" x2="79230" y2="43692"/>
                        <a14:foregroundMark x1="79230" y1="43692" x2="79230" y2="43692"/>
                        <a14:foregroundMark x1="96150" y1="53538" x2="96150" y2="53538"/>
                        <a14:foregroundMark x1="96150" y1="53538" x2="96150" y2="53538"/>
                        <a14:foregroundMark x1="74569" y1="86154" x2="74569" y2="86154"/>
                        <a14:foregroundMark x1="79433" y1="91077" x2="79433" y2="91077"/>
                        <a14:foregroundMark x1="84904" y1="93846" x2="84904" y2="93846"/>
                        <a14:foregroundMark x1="93414" y1="81231" x2="93414" y2="81231"/>
                        <a14:foregroundMark x1="96150" y1="72923" x2="96150" y2="72923"/>
                        <a14:foregroundMark x1="98176" y1="64000" x2="98176" y2="64000"/>
                        <a14:foregroundMark x1="97467" y1="52923" x2="97467" y2="52923"/>
                        <a14:foregroundMark x1="52381" y1="53538" x2="52381" y2="53538"/>
                        <a14:foregroundMark x1="83789" y1="8615" x2="83789" y2="8615"/>
                        <a14:foregroundMark x1="98480" y1="60923" x2="98480" y2="60923"/>
                        <a14:foregroundMark x1="93110" y1="87077" x2="93110" y2="87077"/>
                        <a14:foregroundMark x1="91489" y1="88923" x2="91489" y2="88923"/>
                        <a14:foregroundMark x1="83283" y1="93846" x2="83283" y2="93846"/>
                        <a14:foregroundMark x1="97670" y1="38154" x2="97670" y2="38154"/>
                        <a14:foregroundMark x1="14184" y1="42769" x2="14184" y2="42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644" y="4798543"/>
            <a:ext cx="474200" cy="15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8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A6472079-1034-47E2-8A04-42ECFACCA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" y="1"/>
            <a:ext cx="9145282" cy="51435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C18A811-DE77-4C32-9E2D-64F132EA7AF0}"/>
              </a:ext>
            </a:extLst>
          </p:cNvPr>
          <p:cNvGrpSpPr/>
          <p:nvPr userDrawn="1"/>
        </p:nvGrpSpPr>
        <p:grpSpPr>
          <a:xfrm>
            <a:off x="101441" y="11399"/>
            <a:ext cx="8920640" cy="5119007"/>
            <a:chOff x="217756" y="65357"/>
            <a:chExt cx="11993313" cy="6473286"/>
          </a:xfrm>
          <a:noFill/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9CB2999E-0BA1-4C89-A59F-8A54F4BE306E}"/>
                </a:ext>
              </a:extLst>
            </p:cNvPr>
            <p:cNvSpPr/>
            <p:nvPr/>
          </p:nvSpPr>
          <p:spPr>
            <a:xfrm>
              <a:off x="472134" y="220134"/>
              <a:ext cx="11738935" cy="6163734"/>
            </a:xfrm>
            <a:custGeom>
              <a:avLst/>
              <a:gdLst>
                <a:gd name="connsiteX0" fmla="*/ 0 w 11738935"/>
                <a:gd name="connsiteY0" fmla="*/ 1027310 h 6163734"/>
                <a:gd name="connsiteX1" fmla="*/ 1027310 w 11738935"/>
                <a:gd name="connsiteY1" fmla="*/ 0 h 6163734"/>
                <a:gd name="connsiteX2" fmla="*/ 10711625 w 11738935"/>
                <a:gd name="connsiteY2" fmla="*/ 0 h 6163734"/>
                <a:gd name="connsiteX3" fmla="*/ 11738935 w 11738935"/>
                <a:gd name="connsiteY3" fmla="*/ 1027310 h 6163734"/>
                <a:gd name="connsiteX4" fmla="*/ 11738935 w 11738935"/>
                <a:gd name="connsiteY4" fmla="*/ 5136424 h 6163734"/>
                <a:gd name="connsiteX5" fmla="*/ 10711625 w 11738935"/>
                <a:gd name="connsiteY5" fmla="*/ 6163734 h 6163734"/>
                <a:gd name="connsiteX6" fmla="*/ 1027310 w 11738935"/>
                <a:gd name="connsiteY6" fmla="*/ 6163734 h 6163734"/>
                <a:gd name="connsiteX7" fmla="*/ 0 w 11738935"/>
                <a:gd name="connsiteY7" fmla="*/ 5136424 h 6163734"/>
                <a:gd name="connsiteX8" fmla="*/ 0 w 11738935"/>
                <a:gd name="connsiteY8" fmla="*/ 1027310 h 616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38935" h="6163734" fill="none" extrusionOk="0">
                  <a:moveTo>
                    <a:pt x="0" y="1027310"/>
                  </a:moveTo>
                  <a:cubicBezTo>
                    <a:pt x="74804" y="461661"/>
                    <a:pt x="395065" y="66048"/>
                    <a:pt x="1027310" y="0"/>
                  </a:cubicBezTo>
                  <a:cubicBezTo>
                    <a:pt x="4837526" y="-149292"/>
                    <a:pt x="6070245" y="-15801"/>
                    <a:pt x="10711625" y="0"/>
                  </a:cubicBezTo>
                  <a:cubicBezTo>
                    <a:pt x="11268774" y="43553"/>
                    <a:pt x="11820856" y="457479"/>
                    <a:pt x="11738935" y="1027310"/>
                  </a:cubicBezTo>
                  <a:cubicBezTo>
                    <a:pt x="11666246" y="1764727"/>
                    <a:pt x="11830899" y="3092001"/>
                    <a:pt x="11738935" y="5136424"/>
                  </a:cubicBezTo>
                  <a:cubicBezTo>
                    <a:pt x="11703695" y="5706754"/>
                    <a:pt x="11268353" y="6170046"/>
                    <a:pt x="10711625" y="6163734"/>
                  </a:cubicBezTo>
                  <a:cubicBezTo>
                    <a:pt x="6031130" y="6133955"/>
                    <a:pt x="4424824" y="6071973"/>
                    <a:pt x="1027310" y="6163734"/>
                  </a:cubicBezTo>
                  <a:cubicBezTo>
                    <a:pt x="469192" y="6148488"/>
                    <a:pt x="-45324" y="5718171"/>
                    <a:pt x="0" y="5136424"/>
                  </a:cubicBezTo>
                  <a:cubicBezTo>
                    <a:pt x="-30974" y="4677568"/>
                    <a:pt x="-62159" y="3054072"/>
                    <a:pt x="0" y="1027310"/>
                  </a:cubicBezTo>
                  <a:close/>
                </a:path>
                <a:path w="11738935" h="6163734" stroke="0" extrusionOk="0">
                  <a:moveTo>
                    <a:pt x="0" y="1027310"/>
                  </a:moveTo>
                  <a:cubicBezTo>
                    <a:pt x="-32305" y="467790"/>
                    <a:pt x="535297" y="-74531"/>
                    <a:pt x="1027310" y="0"/>
                  </a:cubicBezTo>
                  <a:cubicBezTo>
                    <a:pt x="5849419" y="28352"/>
                    <a:pt x="8079587" y="106290"/>
                    <a:pt x="10711625" y="0"/>
                  </a:cubicBezTo>
                  <a:cubicBezTo>
                    <a:pt x="11349642" y="-66416"/>
                    <a:pt x="11718134" y="418924"/>
                    <a:pt x="11738935" y="1027310"/>
                  </a:cubicBezTo>
                  <a:cubicBezTo>
                    <a:pt x="11619338" y="2267528"/>
                    <a:pt x="11577927" y="4307684"/>
                    <a:pt x="11738935" y="5136424"/>
                  </a:cubicBezTo>
                  <a:cubicBezTo>
                    <a:pt x="11789297" y="5648271"/>
                    <a:pt x="11224653" y="6130587"/>
                    <a:pt x="10711625" y="6163734"/>
                  </a:cubicBezTo>
                  <a:cubicBezTo>
                    <a:pt x="9604187" y="6046505"/>
                    <a:pt x="2381048" y="6131497"/>
                    <a:pt x="1027310" y="6163734"/>
                  </a:cubicBezTo>
                  <a:cubicBezTo>
                    <a:pt x="475657" y="6078151"/>
                    <a:pt x="-41870" y="5752482"/>
                    <a:pt x="0" y="5136424"/>
                  </a:cubicBezTo>
                  <a:cubicBezTo>
                    <a:pt x="-57225" y="4632224"/>
                    <a:pt x="130478" y="2856224"/>
                    <a:pt x="0" y="1027310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solidFill>
                <a:srgbClr val="A3A901"/>
              </a:solidFill>
              <a:extLst>
                <a:ext uri="{C807C97D-BFC1-408E-A445-0C87EB9F89A2}">
                  <ask:lineSketchStyleProps xmlns:ask="http://schemas.microsoft.com/office/drawing/2018/sketchyshapes" xmlns="" sd="4184682687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8B57871C-7653-40D9-881B-8AD5E6D85701}"/>
                </a:ext>
              </a:extLst>
            </p:cNvPr>
            <p:cNvSpPr/>
            <p:nvPr/>
          </p:nvSpPr>
          <p:spPr>
            <a:xfrm>
              <a:off x="372533" y="220134"/>
              <a:ext cx="11684000" cy="6163734"/>
            </a:xfrm>
            <a:custGeom>
              <a:avLst/>
              <a:gdLst>
                <a:gd name="connsiteX0" fmla="*/ 0 w 11684000"/>
                <a:gd name="connsiteY0" fmla="*/ 1027310 h 6163734"/>
                <a:gd name="connsiteX1" fmla="*/ 1027310 w 11684000"/>
                <a:gd name="connsiteY1" fmla="*/ 0 h 6163734"/>
                <a:gd name="connsiteX2" fmla="*/ 10656690 w 11684000"/>
                <a:gd name="connsiteY2" fmla="*/ 0 h 6163734"/>
                <a:gd name="connsiteX3" fmla="*/ 11684000 w 11684000"/>
                <a:gd name="connsiteY3" fmla="*/ 1027310 h 6163734"/>
                <a:gd name="connsiteX4" fmla="*/ 11684000 w 11684000"/>
                <a:gd name="connsiteY4" fmla="*/ 5136424 h 6163734"/>
                <a:gd name="connsiteX5" fmla="*/ 10656690 w 11684000"/>
                <a:gd name="connsiteY5" fmla="*/ 6163734 h 6163734"/>
                <a:gd name="connsiteX6" fmla="*/ 1027310 w 11684000"/>
                <a:gd name="connsiteY6" fmla="*/ 6163734 h 6163734"/>
                <a:gd name="connsiteX7" fmla="*/ 0 w 11684000"/>
                <a:gd name="connsiteY7" fmla="*/ 5136424 h 6163734"/>
                <a:gd name="connsiteX8" fmla="*/ 0 w 11684000"/>
                <a:gd name="connsiteY8" fmla="*/ 1027310 h 616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84000" h="6163734" fill="none" extrusionOk="0">
                  <a:moveTo>
                    <a:pt x="0" y="1027310"/>
                  </a:moveTo>
                  <a:cubicBezTo>
                    <a:pt x="74804" y="461661"/>
                    <a:pt x="395065" y="66048"/>
                    <a:pt x="1027310" y="0"/>
                  </a:cubicBezTo>
                  <a:cubicBezTo>
                    <a:pt x="5305919" y="-149292"/>
                    <a:pt x="6595192" y="-15801"/>
                    <a:pt x="10656690" y="0"/>
                  </a:cubicBezTo>
                  <a:cubicBezTo>
                    <a:pt x="11213839" y="43553"/>
                    <a:pt x="11765921" y="457479"/>
                    <a:pt x="11684000" y="1027310"/>
                  </a:cubicBezTo>
                  <a:cubicBezTo>
                    <a:pt x="11611311" y="1764727"/>
                    <a:pt x="11775964" y="3092001"/>
                    <a:pt x="11684000" y="5136424"/>
                  </a:cubicBezTo>
                  <a:cubicBezTo>
                    <a:pt x="11648760" y="5706754"/>
                    <a:pt x="11213418" y="6170046"/>
                    <a:pt x="10656690" y="6163734"/>
                  </a:cubicBezTo>
                  <a:cubicBezTo>
                    <a:pt x="8527607" y="6133955"/>
                    <a:pt x="3810361" y="6071973"/>
                    <a:pt x="1027310" y="6163734"/>
                  </a:cubicBezTo>
                  <a:cubicBezTo>
                    <a:pt x="469192" y="6148488"/>
                    <a:pt x="-45324" y="5718171"/>
                    <a:pt x="0" y="5136424"/>
                  </a:cubicBezTo>
                  <a:cubicBezTo>
                    <a:pt x="-30974" y="4677568"/>
                    <a:pt x="-62159" y="3054072"/>
                    <a:pt x="0" y="1027310"/>
                  </a:cubicBezTo>
                  <a:close/>
                </a:path>
                <a:path w="11684000" h="6163734" stroke="0" extrusionOk="0">
                  <a:moveTo>
                    <a:pt x="0" y="1027310"/>
                  </a:moveTo>
                  <a:cubicBezTo>
                    <a:pt x="-32305" y="467790"/>
                    <a:pt x="535297" y="-74531"/>
                    <a:pt x="1027310" y="0"/>
                  </a:cubicBezTo>
                  <a:cubicBezTo>
                    <a:pt x="3062595" y="28352"/>
                    <a:pt x="6739809" y="106290"/>
                    <a:pt x="10656690" y="0"/>
                  </a:cubicBezTo>
                  <a:cubicBezTo>
                    <a:pt x="11294707" y="-66416"/>
                    <a:pt x="11663199" y="418924"/>
                    <a:pt x="11684000" y="1027310"/>
                  </a:cubicBezTo>
                  <a:cubicBezTo>
                    <a:pt x="11564403" y="2267528"/>
                    <a:pt x="11522992" y="4307684"/>
                    <a:pt x="11684000" y="5136424"/>
                  </a:cubicBezTo>
                  <a:cubicBezTo>
                    <a:pt x="11734362" y="5648271"/>
                    <a:pt x="11169718" y="6130587"/>
                    <a:pt x="10656690" y="6163734"/>
                  </a:cubicBezTo>
                  <a:cubicBezTo>
                    <a:pt x="6042143" y="6046505"/>
                    <a:pt x="4670391" y="6131497"/>
                    <a:pt x="1027310" y="6163734"/>
                  </a:cubicBezTo>
                  <a:cubicBezTo>
                    <a:pt x="475657" y="6078151"/>
                    <a:pt x="-41870" y="5752482"/>
                    <a:pt x="0" y="5136424"/>
                  </a:cubicBezTo>
                  <a:cubicBezTo>
                    <a:pt x="-57225" y="4632224"/>
                    <a:pt x="130478" y="2856224"/>
                    <a:pt x="0" y="1027310"/>
                  </a:cubicBezTo>
                  <a:close/>
                </a:path>
              </a:pathLst>
            </a:custGeom>
            <a:grpFill/>
            <a:ln w="57150">
              <a:solidFill>
                <a:srgbClr val="F2D670"/>
              </a:solidFill>
              <a:extLst>
                <a:ext uri="{C807C97D-BFC1-408E-A445-0C87EB9F89A2}">
                  <ask:lineSketchStyleProps xmlns:ask="http://schemas.microsoft.com/office/drawing/2018/sketchyshapes" xmlns="" sd="4184682687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D411FB22-5166-4936-BC07-4E607039B275}"/>
                </a:ext>
              </a:extLst>
            </p:cNvPr>
            <p:cNvSpPr/>
            <p:nvPr/>
          </p:nvSpPr>
          <p:spPr>
            <a:xfrm>
              <a:off x="11284753" y="6074315"/>
              <a:ext cx="309553" cy="309553"/>
            </a:xfrm>
            <a:prstGeom prst="ellipse">
              <a:avLst/>
            </a:prstGeom>
            <a:solidFill>
              <a:srgbClr val="F89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7E4A763F-F403-4B7C-80F8-8C9FFF0BCBD8}"/>
                </a:ext>
              </a:extLst>
            </p:cNvPr>
            <p:cNvSpPr/>
            <p:nvPr/>
          </p:nvSpPr>
          <p:spPr>
            <a:xfrm>
              <a:off x="11824248" y="807775"/>
              <a:ext cx="309553" cy="309553"/>
            </a:xfrm>
            <a:prstGeom prst="ellipse">
              <a:avLst/>
            </a:prstGeom>
            <a:solidFill>
              <a:srgbClr val="A3A901"/>
            </a:solidFill>
            <a:ln>
              <a:solidFill>
                <a:srgbClr val="A3A9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A230B091-3795-4736-B507-FB3D584C99B5}"/>
                </a:ext>
              </a:extLst>
            </p:cNvPr>
            <p:cNvSpPr/>
            <p:nvPr/>
          </p:nvSpPr>
          <p:spPr>
            <a:xfrm>
              <a:off x="217756" y="966907"/>
              <a:ext cx="309553" cy="309553"/>
            </a:xfrm>
            <a:prstGeom prst="ellipse">
              <a:avLst/>
            </a:prstGeom>
            <a:solidFill>
              <a:srgbClr val="F2D6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155B6E81-4FFA-414A-A5D4-38B9D77F9156}"/>
                </a:ext>
              </a:extLst>
            </p:cNvPr>
            <p:cNvSpPr/>
            <p:nvPr/>
          </p:nvSpPr>
          <p:spPr>
            <a:xfrm>
              <a:off x="802603" y="6074314"/>
              <a:ext cx="309553" cy="309553"/>
            </a:xfrm>
            <a:prstGeom prst="ellipse">
              <a:avLst/>
            </a:prstGeom>
            <a:solidFill>
              <a:srgbClr val="F2D6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E2CA32BB-4998-4F83-9EBB-E2B72CA98F3D}"/>
                </a:ext>
              </a:extLst>
            </p:cNvPr>
            <p:cNvSpPr/>
            <p:nvPr/>
          </p:nvSpPr>
          <p:spPr>
            <a:xfrm>
              <a:off x="4184438" y="65357"/>
              <a:ext cx="309553" cy="309553"/>
            </a:xfrm>
            <a:prstGeom prst="ellipse">
              <a:avLst/>
            </a:prstGeom>
            <a:solidFill>
              <a:srgbClr val="A3A9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B2F78BA3-2706-4830-800A-6821A19AC792}"/>
                </a:ext>
              </a:extLst>
            </p:cNvPr>
            <p:cNvSpPr/>
            <p:nvPr/>
          </p:nvSpPr>
          <p:spPr>
            <a:xfrm>
              <a:off x="7980920" y="6229090"/>
              <a:ext cx="309553" cy="309553"/>
            </a:xfrm>
            <a:prstGeom prst="ellipse">
              <a:avLst/>
            </a:prstGeom>
            <a:solidFill>
              <a:srgbClr val="A3A9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1638BB94-6CDF-4792-B0E7-56C600D94BD2}"/>
                </a:ext>
              </a:extLst>
            </p:cNvPr>
            <p:cNvSpPr/>
            <p:nvPr/>
          </p:nvSpPr>
          <p:spPr>
            <a:xfrm>
              <a:off x="267677" y="860323"/>
              <a:ext cx="204457" cy="204457"/>
            </a:xfrm>
            <a:prstGeom prst="ellipse">
              <a:avLst/>
            </a:prstGeom>
            <a:solidFill>
              <a:srgbClr val="A3A9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EE173351-2319-4C54-A582-6CAD67FEC1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83359" y="492989"/>
            <a:ext cx="699454" cy="6174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CA8D1C36-56A8-43C3-B713-18F36105BA3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806844">
            <a:off x="520371" y="4087957"/>
            <a:ext cx="833535" cy="81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4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02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7C8D2E1-81FD-4254-B75A-A7FE8D9166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6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xmlns="" id="{F271E19D-841E-469E-958F-AD5A7E90F8BB}"/>
              </a:ext>
            </a:extLst>
          </p:cNvPr>
          <p:cNvSpPr/>
          <p:nvPr userDrawn="1"/>
        </p:nvSpPr>
        <p:spPr>
          <a:xfrm>
            <a:off x="177282" y="171450"/>
            <a:ext cx="8789437" cy="4800600"/>
          </a:xfrm>
          <a:prstGeom prst="round2DiagRect">
            <a:avLst>
              <a:gd name="adj1" fmla="val 5476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7FCD921-8FD6-4674-B47D-E6291CBA78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1427" y="212899"/>
            <a:ext cx="442298" cy="3904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9BA255E-1E6C-4596-8CAD-67CE4A1C592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08" b="93846" l="5066" r="98379">
                        <a14:foregroundMark x1="75279" y1="53538" x2="75279" y2="53538"/>
                        <a14:foregroundMark x1="79230" y1="27692" x2="79939" y2="67077"/>
                        <a14:foregroundMark x1="79939" y1="67077" x2="91692" y2="54154"/>
                        <a14:foregroundMark x1="91692" y1="54154" x2="83587" y2="29231"/>
                        <a14:foregroundMark x1="6180" y1="40923" x2="6180" y2="40923"/>
                        <a14:foregroundMark x1="5268" y1="32615" x2="5268" y2="32615"/>
                        <a14:foregroundMark x1="6586" y1="32615" x2="7295" y2="56308"/>
                        <a14:foregroundMark x1="13678" y1="30769" x2="14590" y2="57846"/>
                        <a14:foregroundMark x1="19250" y1="36308" x2="19250" y2="36308"/>
                        <a14:foregroundMark x1="33435" y1="39692" x2="33435" y2="39692"/>
                        <a14:foregroundMark x1="44174" y1="39692" x2="44174" y2="39692"/>
                        <a14:foregroundMark x1="48531" y1="68308" x2="48531" y2="68308"/>
                        <a14:foregroundMark x1="56332" y1="43692" x2="56332" y2="43692"/>
                        <a14:foregroundMark x1="73961" y1="56308" x2="73961" y2="56308"/>
                        <a14:foregroundMark x1="79230" y1="40308" x2="79230" y2="43692"/>
                        <a14:foregroundMark x1="79230" y1="43692" x2="79230" y2="43692"/>
                        <a14:foregroundMark x1="79230" y1="43692" x2="79230" y2="43692"/>
                        <a14:foregroundMark x1="96150" y1="53538" x2="96150" y2="53538"/>
                        <a14:foregroundMark x1="96150" y1="53538" x2="96150" y2="53538"/>
                        <a14:foregroundMark x1="74569" y1="86154" x2="74569" y2="86154"/>
                        <a14:foregroundMark x1="79433" y1="91077" x2="79433" y2="91077"/>
                        <a14:foregroundMark x1="84904" y1="93846" x2="84904" y2="93846"/>
                        <a14:foregroundMark x1="93414" y1="81231" x2="93414" y2="81231"/>
                        <a14:foregroundMark x1="96150" y1="72923" x2="96150" y2="72923"/>
                        <a14:foregroundMark x1="98176" y1="64000" x2="98176" y2="64000"/>
                        <a14:foregroundMark x1="97467" y1="52923" x2="97467" y2="52923"/>
                        <a14:foregroundMark x1="52381" y1="53538" x2="52381" y2="53538"/>
                        <a14:foregroundMark x1="83789" y1="8615" x2="83789" y2="8615"/>
                        <a14:foregroundMark x1="98480" y1="60923" x2="98480" y2="60923"/>
                        <a14:foregroundMark x1="93110" y1="87077" x2="93110" y2="87077"/>
                        <a14:foregroundMark x1="91489" y1="88923" x2="91489" y2="88923"/>
                        <a14:foregroundMark x1="83283" y1="93846" x2="83283" y2="93846"/>
                        <a14:foregroundMark x1="97670" y1="38154" x2="97670" y2="38154"/>
                        <a14:foregroundMark x1="14184" y1="42769" x2="14184" y2="42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2988" y="15306"/>
            <a:ext cx="474200" cy="15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0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A6472079-1034-47E2-8A04-42ECFACCA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" y="1"/>
            <a:ext cx="9145282" cy="51435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xmlns="" id="{6D155AC7-76D6-4AFB-82EE-1ABA3168B0D1}"/>
              </a:ext>
            </a:extLst>
          </p:cNvPr>
          <p:cNvSpPr/>
          <p:nvPr userDrawn="1"/>
        </p:nvSpPr>
        <p:spPr>
          <a:xfrm>
            <a:off x="177282" y="171450"/>
            <a:ext cx="8789437" cy="4800600"/>
          </a:xfrm>
          <a:prstGeom prst="round2DiagRect">
            <a:avLst>
              <a:gd name="adj1" fmla="val 381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12EACBA-99FD-4704-979B-F9A2F6D2D4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82857" y="224329"/>
            <a:ext cx="442298" cy="3904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8C32674-8B0B-4A16-BA70-6C2CD890B2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08" b="93846" l="5066" r="98379">
                        <a14:foregroundMark x1="75279" y1="53538" x2="75279" y2="53538"/>
                        <a14:foregroundMark x1="79230" y1="27692" x2="79939" y2="67077"/>
                        <a14:foregroundMark x1="79939" y1="67077" x2="91692" y2="54154"/>
                        <a14:foregroundMark x1="91692" y1="54154" x2="83587" y2="29231"/>
                        <a14:foregroundMark x1="6180" y1="40923" x2="6180" y2="40923"/>
                        <a14:foregroundMark x1="5268" y1="32615" x2="5268" y2="32615"/>
                        <a14:foregroundMark x1="6586" y1="32615" x2="7295" y2="56308"/>
                        <a14:foregroundMark x1="13678" y1="30769" x2="14590" y2="57846"/>
                        <a14:foregroundMark x1="19250" y1="36308" x2="19250" y2="36308"/>
                        <a14:foregroundMark x1="33435" y1="39692" x2="33435" y2="39692"/>
                        <a14:foregroundMark x1="44174" y1="39692" x2="44174" y2="39692"/>
                        <a14:foregroundMark x1="48531" y1="68308" x2="48531" y2="68308"/>
                        <a14:foregroundMark x1="56332" y1="43692" x2="56332" y2="43692"/>
                        <a14:foregroundMark x1="73961" y1="56308" x2="73961" y2="56308"/>
                        <a14:foregroundMark x1="79230" y1="40308" x2="79230" y2="43692"/>
                        <a14:foregroundMark x1="79230" y1="43692" x2="79230" y2="43692"/>
                        <a14:foregroundMark x1="79230" y1="43692" x2="79230" y2="43692"/>
                        <a14:foregroundMark x1="96150" y1="53538" x2="96150" y2="53538"/>
                        <a14:foregroundMark x1="96150" y1="53538" x2="96150" y2="53538"/>
                        <a14:foregroundMark x1="74569" y1="86154" x2="74569" y2="86154"/>
                        <a14:foregroundMark x1="79433" y1="91077" x2="79433" y2="91077"/>
                        <a14:foregroundMark x1="84904" y1="93846" x2="84904" y2="93846"/>
                        <a14:foregroundMark x1="93414" y1="81231" x2="93414" y2="81231"/>
                        <a14:foregroundMark x1="96150" y1="72923" x2="96150" y2="72923"/>
                        <a14:foregroundMark x1="98176" y1="64000" x2="98176" y2="64000"/>
                        <a14:foregroundMark x1="97467" y1="52923" x2="97467" y2="52923"/>
                        <a14:foregroundMark x1="52381" y1="53538" x2="52381" y2="53538"/>
                        <a14:foregroundMark x1="83789" y1="8615" x2="83789" y2="8615"/>
                        <a14:foregroundMark x1="98480" y1="60923" x2="98480" y2="60923"/>
                        <a14:foregroundMark x1="93110" y1="87077" x2="93110" y2="87077"/>
                        <a14:foregroundMark x1="91489" y1="88923" x2="91489" y2="88923"/>
                        <a14:foregroundMark x1="83283" y1="93846" x2="83283" y2="93846"/>
                        <a14:foregroundMark x1="97670" y1="38154" x2="97670" y2="38154"/>
                        <a14:foregroundMark x1="14184" y1="42769" x2="14184" y2="42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644" y="4798543"/>
            <a:ext cx="474200" cy="15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9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A6472079-1034-47E2-8A04-42ECFACCA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" y="1"/>
            <a:ext cx="9145282" cy="51435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xmlns="" id="{6D155AC7-76D6-4AFB-82EE-1ABA3168B0D1}"/>
              </a:ext>
            </a:extLst>
          </p:cNvPr>
          <p:cNvSpPr/>
          <p:nvPr userDrawn="1"/>
        </p:nvSpPr>
        <p:spPr>
          <a:xfrm>
            <a:off x="177282" y="171450"/>
            <a:ext cx="8789437" cy="4800600"/>
          </a:xfrm>
          <a:prstGeom prst="round2DiagRect">
            <a:avLst>
              <a:gd name="adj1" fmla="val 381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12EACBA-99FD-4704-979B-F9A2F6D2D4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82857" y="224329"/>
            <a:ext cx="442298" cy="390467"/>
          </a:xfrm>
          <a:prstGeom prst="rect">
            <a:avLst/>
          </a:prstGeom>
        </p:spPr>
      </p:pic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xmlns="" id="{8A9C3291-6F02-4968-972D-98E51A26216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903" y="3966730"/>
            <a:ext cx="942325" cy="942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C754DA5-A8B1-47C6-91BC-8EE486452E5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08" b="93846" l="5066" r="98379">
                        <a14:foregroundMark x1="75279" y1="53538" x2="75279" y2="53538"/>
                        <a14:foregroundMark x1="79230" y1="27692" x2="79939" y2="67077"/>
                        <a14:foregroundMark x1="79939" y1="67077" x2="91692" y2="54154"/>
                        <a14:foregroundMark x1="91692" y1="54154" x2="83587" y2="29231"/>
                        <a14:foregroundMark x1="6180" y1="40923" x2="6180" y2="40923"/>
                        <a14:foregroundMark x1="5268" y1="32615" x2="5268" y2="32615"/>
                        <a14:foregroundMark x1="6586" y1="32615" x2="7295" y2="56308"/>
                        <a14:foregroundMark x1="13678" y1="30769" x2="14590" y2="57846"/>
                        <a14:foregroundMark x1="19250" y1="36308" x2="19250" y2="36308"/>
                        <a14:foregroundMark x1="33435" y1="39692" x2="33435" y2="39692"/>
                        <a14:foregroundMark x1="44174" y1="39692" x2="44174" y2="39692"/>
                        <a14:foregroundMark x1="48531" y1="68308" x2="48531" y2="68308"/>
                        <a14:foregroundMark x1="56332" y1="43692" x2="56332" y2="43692"/>
                        <a14:foregroundMark x1="73961" y1="56308" x2="73961" y2="56308"/>
                        <a14:foregroundMark x1="79230" y1="40308" x2="79230" y2="43692"/>
                        <a14:foregroundMark x1="79230" y1="43692" x2="79230" y2="43692"/>
                        <a14:foregroundMark x1="79230" y1="43692" x2="79230" y2="43692"/>
                        <a14:foregroundMark x1="96150" y1="53538" x2="96150" y2="53538"/>
                        <a14:foregroundMark x1="96150" y1="53538" x2="96150" y2="53538"/>
                        <a14:foregroundMark x1="74569" y1="86154" x2="74569" y2="86154"/>
                        <a14:foregroundMark x1="79433" y1="91077" x2="79433" y2="91077"/>
                        <a14:foregroundMark x1="84904" y1="93846" x2="84904" y2="93846"/>
                        <a14:foregroundMark x1="93414" y1="81231" x2="93414" y2="81231"/>
                        <a14:foregroundMark x1="96150" y1="72923" x2="96150" y2="72923"/>
                        <a14:foregroundMark x1="98176" y1="64000" x2="98176" y2="64000"/>
                        <a14:foregroundMark x1="97467" y1="52923" x2="97467" y2="52923"/>
                        <a14:foregroundMark x1="52381" y1="53538" x2="52381" y2="53538"/>
                        <a14:foregroundMark x1="83789" y1="8615" x2="83789" y2="8615"/>
                        <a14:foregroundMark x1="98480" y1="60923" x2="98480" y2="60923"/>
                        <a14:foregroundMark x1="93110" y1="87077" x2="93110" y2="87077"/>
                        <a14:foregroundMark x1="91489" y1="88923" x2="91489" y2="88923"/>
                        <a14:foregroundMark x1="83283" y1="93846" x2="83283" y2="93846"/>
                        <a14:foregroundMark x1="97670" y1="38154" x2="97670" y2="38154"/>
                        <a14:foregroundMark x1="14184" y1="42769" x2="14184" y2="42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644" y="4798543"/>
            <a:ext cx="474200" cy="15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17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A6472079-1034-47E2-8A04-42ECFACCA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" y="1"/>
            <a:ext cx="9145282" cy="51435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xmlns="" id="{6D155AC7-76D6-4AFB-82EE-1ABA3168B0D1}"/>
              </a:ext>
            </a:extLst>
          </p:cNvPr>
          <p:cNvSpPr/>
          <p:nvPr userDrawn="1"/>
        </p:nvSpPr>
        <p:spPr>
          <a:xfrm>
            <a:off x="177282" y="171450"/>
            <a:ext cx="8789437" cy="4800600"/>
          </a:xfrm>
          <a:prstGeom prst="round2DiagRect">
            <a:avLst>
              <a:gd name="adj1" fmla="val 381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12EACBA-99FD-4704-979B-F9A2F6D2D4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82857" y="224329"/>
            <a:ext cx="442298" cy="390467"/>
          </a:xfrm>
          <a:prstGeom prst="rect">
            <a:avLst/>
          </a:prstGeom>
        </p:spPr>
      </p:pic>
      <p:pic>
        <p:nvPicPr>
          <p:cNvPr id="9" name="Picture 8" descr="A picture containing toy, vector graphics, doll&#10;&#10;Description automatically generated">
            <a:extLst>
              <a:ext uri="{FF2B5EF4-FFF2-40B4-BE49-F238E27FC236}">
                <a16:creationId xmlns:a16="http://schemas.microsoft.com/office/drawing/2014/main" xmlns="" id="{9177DC3B-5747-449F-8020-0C394E86E21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273" y="3131187"/>
            <a:ext cx="1893743" cy="18937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D3D1195-218E-4222-A5DA-70726D4831D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08" b="93846" l="5066" r="98379">
                        <a14:foregroundMark x1="75279" y1="53538" x2="75279" y2="53538"/>
                        <a14:foregroundMark x1="79230" y1="27692" x2="79939" y2="67077"/>
                        <a14:foregroundMark x1="79939" y1="67077" x2="91692" y2="54154"/>
                        <a14:foregroundMark x1="91692" y1="54154" x2="83587" y2="29231"/>
                        <a14:foregroundMark x1="6180" y1="40923" x2="6180" y2="40923"/>
                        <a14:foregroundMark x1="5268" y1="32615" x2="5268" y2="32615"/>
                        <a14:foregroundMark x1="6586" y1="32615" x2="7295" y2="56308"/>
                        <a14:foregroundMark x1="13678" y1="30769" x2="14590" y2="57846"/>
                        <a14:foregroundMark x1="19250" y1="36308" x2="19250" y2="36308"/>
                        <a14:foregroundMark x1="33435" y1="39692" x2="33435" y2="39692"/>
                        <a14:foregroundMark x1="44174" y1="39692" x2="44174" y2="39692"/>
                        <a14:foregroundMark x1="48531" y1="68308" x2="48531" y2="68308"/>
                        <a14:foregroundMark x1="56332" y1="43692" x2="56332" y2="43692"/>
                        <a14:foregroundMark x1="73961" y1="56308" x2="73961" y2="56308"/>
                        <a14:foregroundMark x1="79230" y1="40308" x2="79230" y2="43692"/>
                        <a14:foregroundMark x1="79230" y1="43692" x2="79230" y2="43692"/>
                        <a14:foregroundMark x1="79230" y1="43692" x2="79230" y2="43692"/>
                        <a14:foregroundMark x1="96150" y1="53538" x2="96150" y2="53538"/>
                        <a14:foregroundMark x1="96150" y1="53538" x2="96150" y2="53538"/>
                        <a14:foregroundMark x1="74569" y1="86154" x2="74569" y2="86154"/>
                        <a14:foregroundMark x1="79433" y1="91077" x2="79433" y2="91077"/>
                        <a14:foregroundMark x1="84904" y1="93846" x2="84904" y2="93846"/>
                        <a14:foregroundMark x1="93414" y1="81231" x2="93414" y2="81231"/>
                        <a14:foregroundMark x1="96150" y1="72923" x2="96150" y2="72923"/>
                        <a14:foregroundMark x1="98176" y1="64000" x2="98176" y2="64000"/>
                        <a14:foregroundMark x1="97467" y1="52923" x2="97467" y2="52923"/>
                        <a14:foregroundMark x1="52381" y1="53538" x2="52381" y2="53538"/>
                        <a14:foregroundMark x1="83789" y1="8615" x2="83789" y2="8615"/>
                        <a14:foregroundMark x1="98480" y1="60923" x2="98480" y2="60923"/>
                        <a14:foregroundMark x1="93110" y1="87077" x2="93110" y2="87077"/>
                        <a14:foregroundMark x1="91489" y1="88923" x2="91489" y2="88923"/>
                        <a14:foregroundMark x1="83283" y1="93846" x2="83283" y2="93846"/>
                        <a14:foregroundMark x1="97670" y1="38154" x2="97670" y2="38154"/>
                        <a14:foregroundMark x1="14184" y1="42769" x2="14184" y2="42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644" y="4798543"/>
            <a:ext cx="474200" cy="15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1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A6472079-1034-47E2-8A04-42ECFACCA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" y="1"/>
            <a:ext cx="9145282" cy="51435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C18A811-DE77-4C32-9E2D-64F132EA7AF0}"/>
              </a:ext>
            </a:extLst>
          </p:cNvPr>
          <p:cNvGrpSpPr/>
          <p:nvPr userDrawn="1"/>
        </p:nvGrpSpPr>
        <p:grpSpPr>
          <a:xfrm>
            <a:off x="101441" y="11399"/>
            <a:ext cx="8920640" cy="5119007"/>
            <a:chOff x="217756" y="65357"/>
            <a:chExt cx="11993313" cy="6473286"/>
          </a:xfrm>
          <a:noFill/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9CB2999E-0BA1-4C89-A59F-8A54F4BE306E}"/>
                </a:ext>
              </a:extLst>
            </p:cNvPr>
            <p:cNvSpPr/>
            <p:nvPr/>
          </p:nvSpPr>
          <p:spPr>
            <a:xfrm>
              <a:off x="472134" y="220134"/>
              <a:ext cx="11738935" cy="6163734"/>
            </a:xfrm>
            <a:custGeom>
              <a:avLst/>
              <a:gdLst>
                <a:gd name="connsiteX0" fmla="*/ 0 w 11738935"/>
                <a:gd name="connsiteY0" fmla="*/ 1027310 h 6163734"/>
                <a:gd name="connsiteX1" fmla="*/ 1027310 w 11738935"/>
                <a:gd name="connsiteY1" fmla="*/ 0 h 6163734"/>
                <a:gd name="connsiteX2" fmla="*/ 10711625 w 11738935"/>
                <a:gd name="connsiteY2" fmla="*/ 0 h 6163734"/>
                <a:gd name="connsiteX3" fmla="*/ 11738935 w 11738935"/>
                <a:gd name="connsiteY3" fmla="*/ 1027310 h 6163734"/>
                <a:gd name="connsiteX4" fmla="*/ 11738935 w 11738935"/>
                <a:gd name="connsiteY4" fmla="*/ 5136424 h 6163734"/>
                <a:gd name="connsiteX5" fmla="*/ 10711625 w 11738935"/>
                <a:gd name="connsiteY5" fmla="*/ 6163734 h 6163734"/>
                <a:gd name="connsiteX6" fmla="*/ 1027310 w 11738935"/>
                <a:gd name="connsiteY6" fmla="*/ 6163734 h 6163734"/>
                <a:gd name="connsiteX7" fmla="*/ 0 w 11738935"/>
                <a:gd name="connsiteY7" fmla="*/ 5136424 h 6163734"/>
                <a:gd name="connsiteX8" fmla="*/ 0 w 11738935"/>
                <a:gd name="connsiteY8" fmla="*/ 1027310 h 616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38935" h="6163734" fill="none" extrusionOk="0">
                  <a:moveTo>
                    <a:pt x="0" y="1027310"/>
                  </a:moveTo>
                  <a:cubicBezTo>
                    <a:pt x="74804" y="461661"/>
                    <a:pt x="395065" y="66048"/>
                    <a:pt x="1027310" y="0"/>
                  </a:cubicBezTo>
                  <a:cubicBezTo>
                    <a:pt x="4837526" y="-149292"/>
                    <a:pt x="6070245" y="-15801"/>
                    <a:pt x="10711625" y="0"/>
                  </a:cubicBezTo>
                  <a:cubicBezTo>
                    <a:pt x="11268774" y="43553"/>
                    <a:pt x="11820856" y="457479"/>
                    <a:pt x="11738935" y="1027310"/>
                  </a:cubicBezTo>
                  <a:cubicBezTo>
                    <a:pt x="11666246" y="1764727"/>
                    <a:pt x="11830899" y="3092001"/>
                    <a:pt x="11738935" y="5136424"/>
                  </a:cubicBezTo>
                  <a:cubicBezTo>
                    <a:pt x="11703695" y="5706754"/>
                    <a:pt x="11268353" y="6170046"/>
                    <a:pt x="10711625" y="6163734"/>
                  </a:cubicBezTo>
                  <a:cubicBezTo>
                    <a:pt x="6031130" y="6133955"/>
                    <a:pt x="4424824" y="6071973"/>
                    <a:pt x="1027310" y="6163734"/>
                  </a:cubicBezTo>
                  <a:cubicBezTo>
                    <a:pt x="469192" y="6148488"/>
                    <a:pt x="-45324" y="5718171"/>
                    <a:pt x="0" y="5136424"/>
                  </a:cubicBezTo>
                  <a:cubicBezTo>
                    <a:pt x="-30974" y="4677568"/>
                    <a:pt x="-62159" y="3054072"/>
                    <a:pt x="0" y="1027310"/>
                  </a:cubicBezTo>
                  <a:close/>
                </a:path>
                <a:path w="11738935" h="6163734" stroke="0" extrusionOk="0">
                  <a:moveTo>
                    <a:pt x="0" y="1027310"/>
                  </a:moveTo>
                  <a:cubicBezTo>
                    <a:pt x="-32305" y="467790"/>
                    <a:pt x="535297" y="-74531"/>
                    <a:pt x="1027310" y="0"/>
                  </a:cubicBezTo>
                  <a:cubicBezTo>
                    <a:pt x="5849419" y="28352"/>
                    <a:pt x="8079587" y="106290"/>
                    <a:pt x="10711625" y="0"/>
                  </a:cubicBezTo>
                  <a:cubicBezTo>
                    <a:pt x="11349642" y="-66416"/>
                    <a:pt x="11718134" y="418924"/>
                    <a:pt x="11738935" y="1027310"/>
                  </a:cubicBezTo>
                  <a:cubicBezTo>
                    <a:pt x="11619338" y="2267528"/>
                    <a:pt x="11577927" y="4307684"/>
                    <a:pt x="11738935" y="5136424"/>
                  </a:cubicBezTo>
                  <a:cubicBezTo>
                    <a:pt x="11789297" y="5648271"/>
                    <a:pt x="11224653" y="6130587"/>
                    <a:pt x="10711625" y="6163734"/>
                  </a:cubicBezTo>
                  <a:cubicBezTo>
                    <a:pt x="9604187" y="6046505"/>
                    <a:pt x="2381048" y="6131497"/>
                    <a:pt x="1027310" y="6163734"/>
                  </a:cubicBezTo>
                  <a:cubicBezTo>
                    <a:pt x="475657" y="6078151"/>
                    <a:pt x="-41870" y="5752482"/>
                    <a:pt x="0" y="5136424"/>
                  </a:cubicBezTo>
                  <a:cubicBezTo>
                    <a:pt x="-57225" y="4632224"/>
                    <a:pt x="130478" y="2856224"/>
                    <a:pt x="0" y="1027310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solidFill>
                <a:srgbClr val="A3A901"/>
              </a:solidFill>
              <a:extLst>
                <a:ext uri="{C807C97D-BFC1-408E-A445-0C87EB9F89A2}">
                  <ask:lineSketchStyleProps xmlns:ask="http://schemas.microsoft.com/office/drawing/2018/sketchyshapes" xmlns="" sd="4184682687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8B57871C-7653-40D9-881B-8AD5E6D85701}"/>
                </a:ext>
              </a:extLst>
            </p:cNvPr>
            <p:cNvSpPr/>
            <p:nvPr/>
          </p:nvSpPr>
          <p:spPr>
            <a:xfrm>
              <a:off x="372533" y="220134"/>
              <a:ext cx="11684000" cy="6163734"/>
            </a:xfrm>
            <a:custGeom>
              <a:avLst/>
              <a:gdLst>
                <a:gd name="connsiteX0" fmla="*/ 0 w 11684000"/>
                <a:gd name="connsiteY0" fmla="*/ 1027310 h 6163734"/>
                <a:gd name="connsiteX1" fmla="*/ 1027310 w 11684000"/>
                <a:gd name="connsiteY1" fmla="*/ 0 h 6163734"/>
                <a:gd name="connsiteX2" fmla="*/ 10656690 w 11684000"/>
                <a:gd name="connsiteY2" fmla="*/ 0 h 6163734"/>
                <a:gd name="connsiteX3" fmla="*/ 11684000 w 11684000"/>
                <a:gd name="connsiteY3" fmla="*/ 1027310 h 6163734"/>
                <a:gd name="connsiteX4" fmla="*/ 11684000 w 11684000"/>
                <a:gd name="connsiteY4" fmla="*/ 5136424 h 6163734"/>
                <a:gd name="connsiteX5" fmla="*/ 10656690 w 11684000"/>
                <a:gd name="connsiteY5" fmla="*/ 6163734 h 6163734"/>
                <a:gd name="connsiteX6" fmla="*/ 1027310 w 11684000"/>
                <a:gd name="connsiteY6" fmla="*/ 6163734 h 6163734"/>
                <a:gd name="connsiteX7" fmla="*/ 0 w 11684000"/>
                <a:gd name="connsiteY7" fmla="*/ 5136424 h 6163734"/>
                <a:gd name="connsiteX8" fmla="*/ 0 w 11684000"/>
                <a:gd name="connsiteY8" fmla="*/ 1027310 h 616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84000" h="6163734" fill="none" extrusionOk="0">
                  <a:moveTo>
                    <a:pt x="0" y="1027310"/>
                  </a:moveTo>
                  <a:cubicBezTo>
                    <a:pt x="74804" y="461661"/>
                    <a:pt x="395065" y="66048"/>
                    <a:pt x="1027310" y="0"/>
                  </a:cubicBezTo>
                  <a:cubicBezTo>
                    <a:pt x="5305919" y="-149292"/>
                    <a:pt x="6595192" y="-15801"/>
                    <a:pt x="10656690" y="0"/>
                  </a:cubicBezTo>
                  <a:cubicBezTo>
                    <a:pt x="11213839" y="43553"/>
                    <a:pt x="11765921" y="457479"/>
                    <a:pt x="11684000" y="1027310"/>
                  </a:cubicBezTo>
                  <a:cubicBezTo>
                    <a:pt x="11611311" y="1764727"/>
                    <a:pt x="11775964" y="3092001"/>
                    <a:pt x="11684000" y="5136424"/>
                  </a:cubicBezTo>
                  <a:cubicBezTo>
                    <a:pt x="11648760" y="5706754"/>
                    <a:pt x="11213418" y="6170046"/>
                    <a:pt x="10656690" y="6163734"/>
                  </a:cubicBezTo>
                  <a:cubicBezTo>
                    <a:pt x="8527607" y="6133955"/>
                    <a:pt x="3810361" y="6071973"/>
                    <a:pt x="1027310" y="6163734"/>
                  </a:cubicBezTo>
                  <a:cubicBezTo>
                    <a:pt x="469192" y="6148488"/>
                    <a:pt x="-45324" y="5718171"/>
                    <a:pt x="0" y="5136424"/>
                  </a:cubicBezTo>
                  <a:cubicBezTo>
                    <a:pt x="-30974" y="4677568"/>
                    <a:pt x="-62159" y="3054072"/>
                    <a:pt x="0" y="1027310"/>
                  </a:cubicBezTo>
                  <a:close/>
                </a:path>
                <a:path w="11684000" h="6163734" stroke="0" extrusionOk="0">
                  <a:moveTo>
                    <a:pt x="0" y="1027310"/>
                  </a:moveTo>
                  <a:cubicBezTo>
                    <a:pt x="-32305" y="467790"/>
                    <a:pt x="535297" y="-74531"/>
                    <a:pt x="1027310" y="0"/>
                  </a:cubicBezTo>
                  <a:cubicBezTo>
                    <a:pt x="3062595" y="28352"/>
                    <a:pt x="6739809" y="106290"/>
                    <a:pt x="10656690" y="0"/>
                  </a:cubicBezTo>
                  <a:cubicBezTo>
                    <a:pt x="11294707" y="-66416"/>
                    <a:pt x="11663199" y="418924"/>
                    <a:pt x="11684000" y="1027310"/>
                  </a:cubicBezTo>
                  <a:cubicBezTo>
                    <a:pt x="11564403" y="2267528"/>
                    <a:pt x="11522992" y="4307684"/>
                    <a:pt x="11684000" y="5136424"/>
                  </a:cubicBezTo>
                  <a:cubicBezTo>
                    <a:pt x="11734362" y="5648271"/>
                    <a:pt x="11169718" y="6130587"/>
                    <a:pt x="10656690" y="6163734"/>
                  </a:cubicBezTo>
                  <a:cubicBezTo>
                    <a:pt x="6042143" y="6046505"/>
                    <a:pt x="4670391" y="6131497"/>
                    <a:pt x="1027310" y="6163734"/>
                  </a:cubicBezTo>
                  <a:cubicBezTo>
                    <a:pt x="475657" y="6078151"/>
                    <a:pt x="-41870" y="5752482"/>
                    <a:pt x="0" y="5136424"/>
                  </a:cubicBezTo>
                  <a:cubicBezTo>
                    <a:pt x="-57225" y="4632224"/>
                    <a:pt x="130478" y="2856224"/>
                    <a:pt x="0" y="1027310"/>
                  </a:cubicBezTo>
                  <a:close/>
                </a:path>
              </a:pathLst>
            </a:custGeom>
            <a:grpFill/>
            <a:ln w="57150">
              <a:solidFill>
                <a:srgbClr val="F2D670"/>
              </a:solidFill>
              <a:extLst>
                <a:ext uri="{C807C97D-BFC1-408E-A445-0C87EB9F89A2}">
                  <ask:lineSketchStyleProps xmlns:ask="http://schemas.microsoft.com/office/drawing/2018/sketchyshapes" xmlns="" sd="4184682687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D411FB22-5166-4936-BC07-4E607039B275}"/>
                </a:ext>
              </a:extLst>
            </p:cNvPr>
            <p:cNvSpPr/>
            <p:nvPr/>
          </p:nvSpPr>
          <p:spPr>
            <a:xfrm>
              <a:off x="11284753" y="6074315"/>
              <a:ext cx="309553" cy="309553"/>
            </a:xfrm>
            <a:prstGeom prst="ellipse">
              <a:avLst/>
            </a:prstGeom>
            <a:solidFill>
              <a:srgbClr val="F89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7E4A763F-F403-4B7C-80F8-8C9FFF0BCBD8}"/>
                </a:ext>
              </a:extLst>
            </p:cNvPr>
            <p:cNvSpPr/>
            <p:nvPr/>
          </p:nvSpPr>
          <p:spPr>
            <a:xfrm>
              <a:off x="11824248" y="807775"/>
              <a:ext cx="309553" cy="309553"/>
            </a:xfrm>
            <a:prstGeom prst="ellipse">
              <a:avLst/>
            </a:prstGeom>
            <a:solidFill>
              <a:srgbClr val="A3A901"/>
            </a:solidFill>
            <a:ln>
              <a:solidFill>
                <a:srgbClr val="A3A9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A230B091-3795-4736-B507-FB3D584C99B5}"/>
                </a:ext>
              </a:extLst>
            </p:cNvPr>
            <p:cNvSpPr/>
            <p:nvPr/>
          </p:nvSpPr>
          <p:spPr>
            <a:xfrm>
              <a:off x="217756" y="966907"/>
              <a:ext cx="309553" cy="309553"/>
            </a:xfrm>
            <a:prstGeom prst="ellipse">
              <a:avLst/>
            </a:prstGeom>
            <a:solidFill>
              <a:srgbClr val="F2D6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155B6E81-4FFA-414A-A5D4-38B9D77F9156}"/>
                </a:ext>
              </a:extLst>
            </p:cNvPr>
            <p:cNvSpPr/>
            <p:nvPr/>
          </p:nvSpPr>
          <p:spPr>
            <a:xfrm>
              <a:off x="802603" y="6074314"/>
              <a:ext cx="309553" cy="309553"/>
            </a:xfrm>
            <a:prstGeom prst="ellipse">
              <a:avLst/>
            </a:prstGeom>
            <a:solidFill>
              <a:srgbClr val="F2D6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E2CA32BB-4998-4F83-9EBB-E2B72CA98F3D}"/>
                </a:ext>
              </a:extLst>
            </p:cNvPr>
            <p:cNvSpPr/>
            <p:nvPr/>
          </p:nvSpPr>
          <p:spPr>
            <a:xfrm>
              <a:off x="4184438" y="65357"/>
              <a:ext cx="309553" cy="309553"/>
            </a:xfrm>
            <a:prstGeom prst="ellipse">
              <a:avLst/>
            </a:prstGeom>
            <a:solidFill>
              <a:srgbClr val="A3A9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B2F78BA3-2706-4830-800A-6821A19AC792}"/>
                </a:ext>
              </a:extLst>
            </p:cNvPr>
            <p:cNvSpPr/>
            <p:nvPr/>
          </p:nvSpPr>
          <p:spPr>
            <a:xfrm>
              <a:off x="7980920" y="6229090"/>
              <a:ext cx="309553" cy="309553"/>
            </a:xfrm>
            <a:prstGeom prst="ellipse">
              <a:avLst/>
            </a:prstGeom>
            <a:solidFill>
              <a:srgbClr val="A3A9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1638BB94-6CDF-4792-B0E7-56C600D94BD2}"/>
                </a:ext>
              </a:extLst>
            </p:cNvPr>
            <p:cNvSpPr/>
            <p:nvPr/>
          </p:nvSpPr>
          <p:spPr>
            <a:xfrm>
              <a:off x="267677" y="860323"/>
              <a:ext cx="204457" cy="204457"/>
            </a:xfrm>
            <a:prstGeom prst="ellipse">
              <a:avLst/>
            </a:prstGeom>
            <a:solidFill>
              <a:srgbClr val="A3A9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EE173351-2319-4C54-A582-6CAD67FEC1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83359" y="492989"/>
            <a:ext cx="699454" cy="6174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CA8D1C36-56A8-43C3-B713-18F36105BA3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806844">
            <a:off x="520371" y="4087957"/>
            <a:ext cx="833535" cy="81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8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标题和内容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8"/>
          <p:cNvSpPr txBox="1">
            <a:spLocks noGrp="1"/>
          </p:cNvSpPr>
          <p:nvPr>
            <p:ph type="title"/>
          </p:nvPr>
        </p:nvSpPr>
        <p:spPr>
          <a:xfrm>
            <a:off x="628652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body" idx="1"/>
          </p:nvPr>
        </p:nvSpPr>
        <p:spPr>
          <a:xfrm>
            <a:off x="628652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>
            <a:lvl1pPr marL="342832" lvl="0" indent="-257123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663" lvl="1" indent="-25712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495" lvl="2" indent="-25712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326" lvl="3" indent="-25712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157" lvl="4" indent="-25712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6988" lvl="5" indent="-25712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399820" lvl="6" indent="-25712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2651" lvl="7" indent="-25712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483" lvl="8" indent="-25712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dt" idx="10"/>
          </p:nvPr>
        </p:nvSpPr>
        <p:spPr>
          <a:xfrm>
            <a:off x="628652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ftr" idx="11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sldNum" idx="12"/>
          </p:nvPr>
        </p:nvSpPr>
        <p:spPr>
          <a:xfrm>
            <a:off x="6457951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6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9650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rố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ày tháng 1">
            <a:extLst>
              <a:ext uri="{FF2B5EF4-FFF2-40B4-BE49-F238E27FC236}">
                <a16:creationId xmlns:a16="http://schemas.microsoft.com/office/drawing/2014/main" xmlns="" id="{4131C36B-821E-4547-910E-D86ADA2A90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vi-VN"/>
          </a:p>
        </p:txBody>
      </p:sp>
      <p:sp>
        <p:nvSpPr>
          <p:cNvPr id="3" name="Chỗ dành sẵn cho Chân trang 2">
            <a:extLst>
              <a:ext uri="{FF2B5EF4-FFF2-40B4-BE49-F238E27FC236}">
                <a16:creationId xmlns:a16="http://schemas.microsoft.com/office/drawing/2014/main" xmlns="" id="{573EC404-B338-4AB4-933B-6AA1ABBC7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vi-VN"/>
          </a:p>
        </p:txBody>
      </p:sp>
      <p:sp>
        <p:nvSpPr>
          <p:cNvPr id="4" name="Chỗ dành sẵn cho Số hiệu Bản chiếu 3">
            <a:extLst>
              <a:ext uri="{FF2B5EF4-FFF2-40B4-BE49-F238E27FC236}">
                <a16:creationId xmlns:a16="http://schemas.microsoft.com/office/drawing/2014/main" xmlns="" id="{B45B7F9C-2C72-4B2F-94A8-7640308F2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8D3F6ACA-6BA7-459F-AD44-D4E124DDBDE3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60523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9A773-A029-4F39-BDB2-FFA006DC73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5662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4DBEB-FD41-48A2-9DAD-14D0C8F15B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67017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A4EC4-410F-491E-84C2-E313D60705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8657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4C467-5992-4DB7-B31E-AC72BC7C38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648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48DD2-4EFA-4C43-B03F-B8927C776C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3344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2397C-ED90-431E-97F5-05F16A7A7F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467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F50BC-34AF-4664-8CF0-88961A0EAC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44453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B75DF-FB81-4E8C-86B2-2FDDBEE9E4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85430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17502-25FF-40DB-934B-DDCDEB8BFD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561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49C00-707D-4C3E-8706-9BB25DB5F7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5527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349F6-4568-423F-85F3-49F37555FD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60839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xmlns="" id="{6CCBEE8E-ED19-4F99-BC27-8731CE16FADE}"/>
              </a:ext>
            </a:extLst>
          </p:cNvPr>
          <p:cNvGrpSpPr>
            <a:grpSpLocks/>
          </p:cNvGrpSpPr>
          <p:nvPr/>
        </p:nvGrpSpPr>
        <p:grpSpPr bwMode="auto">
          <a:xfrm>
            <a:off x="1" y="1828801"/>
            <a:ext cx="9009063" cy="789385"/>
            <a:chOff x="0" y="1536"/>
            <a:chExt cx="5675" cy="663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xmlns="" id="{25AEB4F2-08CA-4232-B22C-9054DB9896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>
                <a:extLst>
                  <a:ext uri="{FF2B5EF4-FFF2-40B4-BE49-F238E27FC236}">
                    <a16:creationId xmlns:a16="http://schemas.microsoft.com/office/drawing/2014/main" xmlns="" id="{30CA51BF-976C-41C7-A88B-6C89CDC5BE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xmlns="" id="{5701134B-D060-4D12-ADB9-3CEB1EE02F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xmlns="" id="{F7192DDA-22B1-4470-A0C1-502BD25C98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xmlns="" id="{22ACB538-F22B-4722-9257-F20F94899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xmlns="" id="{4F9FD28D-A742-4860-936E-87C47296B5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xmlns="" id="{E7487AF3-40FB-43BF-B119-A856A01A5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xmlns="" id="{A71A7CC4-80B7-4CB1-BFFC-12EDC1724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11">
              <a:extLst>
                <a:ext uri="{FF2B5EF4-FFF2-40B4-BE49-F238E27FC236}">
                  <a16:creationId xmlns:a16="http://schemas.microsoft.com/office/drawing/2014/main" xmlns="" id="{2D3D9C48-3FA1-4082-A51A-A221E4C95D0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257300"/>
            <a:ext cx="7772400" cy="10965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xmlns="" id="{198C6CCA-1887-48BB-A70E-A904993C98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4686300"/>
            <a:ext cx="1905000" cy="342900"/>
          </a:xfrm>
        </p:spPr>
        <p:txBody>
          <a:bodyPr/>
          <a:lstStyle>
            <a:lvl1pPr>
              <a:defRPr>
                <a:solidFill>
                  <a:srgbClr val="1C1C1C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xmlns="" id="{C2EF9F4F-A13D-479C-9073-1CA7BCD0BC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4686300"/>
            <a:ext cx="2895600" cy="342900"/>
          </a:xfrm>
        </p:spPr>
        <p:txBody>
          <a:bodyPr/>
          <a:lstStyle>
            <a:lvl1pPr>
              <a:defRPr>
                <a:solidFill>
                  <a:srgbClr val="1C1C1C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xmlns="" id="{4D6E288C-E2F7-47B5-A7FC-B932A1FCEC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4686300"/>
            <a:ext cx="1905000" cy="342900"/>
          </a:xfrm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</a:lstStyle>
          <a:p>
            <a:fld id="{58F42AB9-8176-4C76-9F13-AE51FE0A4A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6427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CB5E036-B07C-407D-873D-A26BB36CC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66B257A-ECB5-45CD-9E33-A7292D10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012524F-775C-432F-B7FD-4121E76BD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E8A85C-383D-49DF-8F1F-84B0914DF1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89193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64B62F-1052-43F6-AF7F-27FFFE6F2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41F6F6-2D6C-458F-B9E3-D882319E0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8C6F98E-6888-4813-8322-80683730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5BEF2-13DC-46D2-B197-D56B840AE7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5214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513285"/>
            <a:ext cx="3810000" cy="30861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513285"/>
            <a:ext cx="3810000" cy="30861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2738C64-2761-4CFE-99B9-9D5088633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7E5DBE0-7A02-4B8B-9D1F-14EDAFB17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9E78447-7563-4ED7-BEDD-BABE8B9CC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685821-1906-4DA4-9D48-6D611C3A57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7291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1665175-5666-40D6-969D-0F9DAFA6F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0A335EC-E4DA-4AA8-95A0-810267EF4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9648101-E290-467A-BFF5-AACCC65FC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09A70-ADE3-4AC4-826F-7CBD1EA92E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31743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14362FC-0A39-493E-9158-A8640C99B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63A521C-ABEC-4D68-A8F6-58E887B37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813D9C7-59E6-496A-90D0-0DE800A77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C265CE-3D9D-421D-A05D-11591711B3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8146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7030845-82AB-4A8F-8E9B-51CB1589E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E15186F-6A58-4719-B027-6FF43EF09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317C0E-0B97-4AD4-BF96-5D22A1654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BE6019-D829-4DE0-8C25-DE68E26C37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98170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0DF2483-9787-4B37-B3A5-65B67C8BC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8AA92BA-E863-4D30-B38A-956F5791A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9FFA911-85DF-4003-AF0D-19EEC687D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2D049-DF21-49E6-A1E7-BBE442E4AD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71817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6E98697-5CEF-4E0D-9552-1F1184082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865398-E8B9-47E8-994B-086C0462C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402C9EE-9D9D-4986-B943-7481E193B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76BAA-2E54-460F-839D-AFFE713DD9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7394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3DC1C5-BD25-493B-9A78-27CED501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8AA3EB-5431-46BE-967F-6A81921A1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C6819E-E4DF-4794-AB42-DA4AD4652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E48135-A5EA-4DB1-A6FE-671AEAF3A2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50386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160735"/>
            <a:ext cx="1951038" cy="44386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160735"/>
            <a:ext cx="5700712" cy="44386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08451CD-2E72-4E95-909B-3054EE443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1A8C667-111B-42B7-B3C7-584CD6260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1B5CD23-4B02-4FB1-9FE1-8A9C2F4CE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3949B-A9B9-4363-B595-2579D4C806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0771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139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58" r:id="rId2"/>
    <p:sldLayoutId id="2147483759" r:id="rId3"/>
    <p:sldLayoutId id="2147483754" r:id="rId4"/>
    <p:sldLayoutId id="2147483757" r:id="rId5"/>
    <p:sldLayoutId id="2147483756" r:id="rId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663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1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 smtClean="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338E09-F353-4089-8EB8-88B0FA072931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912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E8308D8E-DFFA-477D-9A0B-2DF3C14A03AC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823914"/>
            <a:ext cx="438150" cy="355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kumimoji="1" lang="vi-VN" altLang="en-US" sz="18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C5726421-EBF1-4110-9643-58277EFE01DB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1" y="823914"/>
            <a:ext cx="328613" cy="355997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kumimoji="1" lang="vi-VN" altLang="en-US" sz="18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xmlns="" id="{EC956B7C-5B8D-4E38-B961-9009920FD46F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39" y="1140620"/>
            <a:ext cx="422275" cy="35599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kumimoji="1" lang="vi-VN" altLang="en-US" sz="18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xmlns="" id="{1E4BA240-1BEA-4556-82DB-87C06A594B32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6" y="1140620"/>
            <a:ext cx="368300" cy="355997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kumimoji="1" lang="vi-VN" altLang="en-US" sz="18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xmlns="" id="{C9F5718E-BC46-4810-A907-A391A5E53445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085851"/>
            <a:ext cx="560388" cy="316706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kumimoji="1" lang="vi-VN" altLang="en-US" sz="18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xmlns="" id="{F7853D98-8879-4CCD-B0BD-A653D9F3B17E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742951"/>
            <a:ext cx="31750" cy="78938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kumimoji="1" lang="vi-VN" altLang="en-US" sz="18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9224" name="Rectangle 8">
            <a:extLst>
              <a:ext uri="{FF2B5EF4-FFF2-40B4-BE49-F238E27FC236}">
                <a16:creationId xmlns:a16="http://schemas.microsoft.com/office/drawing/2014/main" xmlns="" id="{0930A88A-DDAA-4C65-BEB4-5CF224DDF182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4" y="1335881"/>
            <a:ext cx="8226425" cy="238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kumimoji="1" lang="vi-VN" altLang="en-US" sz="18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9225" name="Rectangle 9">
            <a:extLst>
              <a:ext uri="{FF2B5EF4-FFF2-40B4-BE49-F238E27FC236}">
                <a16:creationId xmlns:a16="http://schemas.microsoft.com/office/drawing/2014/main" xmlns="" id="{72D39E0B-F0DE-45B5-9DCA-9812A885FC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160736"/>
            <a:ext cx="7793037" cy="1096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26" name="Rectangle 10">
            <a:extLst>
              <a:ext uri="{FF2B5EF4-FFF2-40B4-BE49-F238E27FC236}">
                <a16:creationId xmlns:a16="http://schemas.microsoft.com/office/drawing/2014/main" xmlns="" id="{6E368950-7CD3-4ED4-A1A7-C64052B252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513285"/>
            <a:ext cx="77724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5" name="Rectangle 11">
            <a:extLst>
              <a:ext uri="{FF2B5EF4-FFF2-40B4-BE49-F238E27FC236}">
                <a16:creationId xmlns:a16="http://schemas.microsoft.com/office/drawing/2014/main" xmlns="" id="{4AEA053B-2D24-456E-9DA2-25CA9CF21C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4682729"/>
            <a:ext cx="1905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6" name="Rectangle 12">
            <a:extLst>
              <a:ext uri="{FF2B5EF4-FFF2-40B4-BE49-F238E27FC236}">
                <a16:creationId xmlns:a16="http://schemas.microsoft.com/office/drawing/2014/main" xmlns="" id="{B6CC6FA5-749C-4A14-A645-C7E3CFCB084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4682729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1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7" name="Rectangle 13">
            <a:extLst>
              <a:ext uri="{FF2B5EF4-FFF2-40B4-BE49-F238E27FC236}">
                <a16:creationId xmlns:a16="http://schemas.microsoft.com/office/drawing/2014/main" xmlns="" id="{F586B49D-3F52-4B25-B94B-9553BBF49A5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4682729"/>
            <a:ext cx="1905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rgbClr val="000000"/>
                </a:solidFill>
                <a:latin typeface="Tahoma" panose="020B0604030504040204" pitchFamily="34" charset="0"/>
              </a:defRPr>
            </a:lvl1pPr>
          </a:lstStyle>
          <a:p>
            <a:fld id="{EC414ACF-C475-4A79-8945-D9F2E8A2CC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4527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ahoma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ahoma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ahoma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ahoma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ahoma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file:///G:\tin%208\TTDD3.ppt" TargetMode="External"/><Relationship Id="rId13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hyperlink" Target="file:///G:\tin%208\Ngoai%20kh&#243;a1\TT3.ppt" TargetMode="External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.vml"/><Relationship Id="rId6" Type="http://schemas.openxmlformats.org/officeDocument/2006/relationships/hyperlink" Target="file:///G:\tin%208\TTDD2.ppt" TargetMode="External"/><Relationship Id="rId11" Type="http://schemas.openxmlformats.org/officeDocument/2006/relationships/oleObject" Target="../embeddings/oleObject1.bin"/><Relationship Id="rId5" Type="http://schemas.openxmlformats.org/officeDocument/2006/relationships/hyperlink" Target="file:///G:\tin%208\TTDD1.ppt" TargetMode="External"/><Relationship Id="rId15" Type="http://schemas.openxmlformats.org/officeDocument/2006/relationships/image" Target="../media/image24.jpeg"/><Relationship Id="rId10" Type="http://schemas.openxmlformats.org/officeDocument/2006/relationships/image" Target="../media/image21.emf"/><Relationship Id="rId4" Type="http://schemas.openxmlformats.org/officeDocument/2006/relationships/image" Target="../media/image19.jpeg"/><Relationship Id="rId9" Type="http://schemas.openxmlformats.org/officeDocument/2006/relationships/image" Target="../media/image20.jpeg"/><Relationship Id="rId1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scratch.mit.edu/projects/560005894/fullscreen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1.mp4"/><Relationship Id="rId7" Type="http://schemas.openxmlformats.org/officeDocument/2006/relationships/image" Target="../media/image9.jp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28.png"/><Relationship Id="rId4" Type="http://schemas.openxmlformats.org/officeDocument/2006/relationships/video" Target="../media/media1.mp4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2.png"/><Relationship Id="rId3" Type="http://schemas.microsoft.com/office/2007/relationships/media" Target="../media/media2.mp3"/><Relationship Id="rId7" Type="http://schemas.openxmlformats.org/officeDocument/2006/relationships/image" Target="../media/image9.jpg"/><Relationship Id="rId12" Type="http://schemas.openxmlformats.org/officeDocument/2006/relationships/image" Target="../media/image31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audio" Target="../media/media2.mp3"/><Relationship Id="rId9" Type="http://schemas.openxmlformats.org/officeDocument/2006/relationships/image" Target="../media/image11.png"/><Relationship Id="rId1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14.xml"/><Relationship Id="rId18" Type="http://schemas.openxmlformats.org/officeDocument/2006/relationships/image" Target="../media/image33.png"/><Relationship Id="rId3" Type="http://schemas.microsoft.com/office/2007/relationships/media" Target="../media/media2.mp3"/><Relationship Id="rId21" Type="http://schemas.openxmlformats.org/officeDocument/2006/relationships/slide" Target="slide18.xml"/><Relationship Id="rId7" Type="http://schemas.openxmlformats.org/officeDocument/2006/relationships/image" Target="../media/image9.jpg"/><Relationship Id="rId12" Type="http://schemas.openxmlformats.org/officeDocument/2006/relationships/image" Target="../media/image30.png"/><Relationship Id="rId17" Type="http://schemas.openxmlformats.org/officeDocument/2006/relationships/slide" Target="slide16.xml"/><Relationship Id="rId2" Type="http://schemas.openxmlformats.org/officeDocument/2006/relationships/tags" Target="../tags/tag8.xml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1" Type="http://schemas.openxmlformats.org/officeDocument/2006/relationships/tags" Target="../tags/tag7.xml"/><Relationship Id="rId6" Type="http://schemas.openxmlformats.org/officeDocument/2006/relationships/notesSlide" Target="../notesSlides/notesSlide4.xml"/><Relationship Id="rId11" Type="http://schemas.openxmlformats.org/officeDocument/2006/relationships/slide" Target="slide13.xml"/><Relationship Id="rId5" Type="http://schemas.openxmlformats.org/officeDocument/2006/relationships/slideLayout" Target="../slideLayouts/slideLayout14.xml"/><Relationship Id="rId15" Type="http://schemas.openxmlformats.org/officeDocument/2006/relationships/slide" Target="slide15.xml"/><Relationship Id="rId10" Type="http://schemas.openxmlformats.org/officeDocument/2006/relationships/image" Target="../media/image29.png"/><Relationship Id="rId19" Type="http://schemas.openxmlformats.org/officeDocument/2006/relationships/slide" Target="slide17.xml"/><Relationship Id="rId4" Type="http://schemas.openxmlformats.org/officeDocument/2006/relationships/audio" Target="../media/media2.mp3"/><Relationship Id="rId9" Type="http://schemas.openxmlformats.org/officeDocument/2006/relationships/image" Target="../media/image11.png"/><Relationship Id="rId1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slide" Target="slide1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0.png"/><Relationship Id="rId7" Type="http://schemas.openxmlformats.org/officeDocument/2006/relationships/slide" Target="slide1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2.png"/><Relationship Id="rId7" Type="http://schemas.openxmlformats.org/officeDocument/2006/relationships/slide" Target="slide1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4.png"/><Relationship Id="rId7" Type="http://schemas.openxmlformats.org/officeDocument/2006/relationships/slide" Target="slide1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jpeg"/><Relationship Id="rId5" Type="http://schemas.openxmlformats.org/officeDocument/2006/relationships/image" Target="../media/image37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8.png"/><Relationship Id="rId11" Type="http://schemas.openxmlformats.org/officeDocument/2006/relationships/image" Target="../media/image29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audio" Target="../media/audio1.wav"/><Relationship Id="rId9" Type="http://schemas.openxmlformats.org/officeDocument/2006/relationships/slide" Target="slid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A37675E-1931-5C9D-69A1-560852E4065B}"/>
              </a:ext>
            </a:extLst>
          </p:cNvPr>
          <p:cNvSpPr txBox="1"/>
          <p:nvPr/>
        </p:nvSpPr>
        <p:spPr>
          <a:xfrm>
            <a:off x="646071" y="977594"/>
            <a:ext cx="7996238" cy="2538282"/>
          </a:xfrm>
          <a:prstGeom prst="rect">
            <a:avLst/>
          </a:prstGeom>
          <a:noFill/>
        </p:spPr>
        <p:txBody>
          <a:bodyPr lIns="68580" tIns="34290" rIns="68580" bIns="34290">
            <a:prstTxWarp prst="textCanUp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en-US" sz="3600" b="1">
                <a:ln>
                  <a:solidFill>
                    <a:srgbClr val="FFFFFF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/>
              </a:rPr>
              <a:t>CHÀO MỪNG QUÝ THẦY, CÔ </a:t>
            </a:r>
          </a:p>
          <a:p>
            <a:pPr algn="ctr">
              <a:defRPr/>
            </a:pPr>
            <a:r>
              <a:rPr lang="en-US" altLang="en-US" sz="3600" b="1">
                <a:ln>
                  <a:solidFill>
                    <a:srgbClr val="FFFFFF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/>
              </a:rPr>
              <a:t>VỀ DỰ GIỜ THĂM LỚP</a:t>
            </a:r>
            <a:endParaRPr lang="en-US" sz="3600" b="1">
              <a:ln>
                <a:solidFill>
                  <a:srgbClr val="FFFFFF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9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A_图片 7" descr="C:\Users\Thinkpad\Desktop\学校\1_0008_图层-8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171" y="6846"/>
            <a:ext cx="1408165" cy="126876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A_图片 8" descr="C:\Users\Thinkpad\Desktop\学校\1_0007_图层-9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" y="2330449"/>
            <a:ext cx="1826037" cy="281305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B07EA34-A271-455A-8F7D-62B02D7B441F}"/>
              </a:ext>
            </a:extLst>
          </p:cNvPr>
          <p:cNvSpPr/>
          <p:nvPr/>
        </p:nvSpPr>
        <p:spPr>
          <a:xfrm>
            <a:off x="2651954" y="322078"/>
            <a:ext cx="4485843" cy="1331134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en-US" sz="4100" b="1">
                <a:ln w="28575">
                  <a:solidFill>
                    <a:srgbClr val="000000"/>
                  </a:solidFill>
                  <a:prstDash val="solid"/>
                </a:ln>
                <a:solidFill>
                  <a:srgbClr val="FF339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Print"/>
              </a:rPr>
              <a:t>TRÒ CHƠI:</a:t>
            </a:r>
          </a:p>
          <a:p>
            <a:pPr algn="ctr">
              <a:defRPr/>
            </a:pPr>
            <a:r>
              <a:rPr lang="en-US" sz="4100" b="1">
                <a:ln w="28575">
                  <a:solidFill>
                    <a:srgbClr val="000000"/>
                  </a:solidFill>
                  <a:prstDash val="solid"/>
                </a:ln>
                <a:solidFill>
                  <a:srgbClr val="FF339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Print"/>
              </a:rPr>
              <a:t>AI NHANH HƠN</a:t>
            </a:r>
          </a:p>
        </p:txBody>
      </p:sp>
      <p:sp>
        <p:nvSpPr>
          <p:cNvPr id="9" name="Horizontal Scroll 2">
            <a:extLst>
              <a:ext uri="{FF2B5EF4-FFF2-40B4-BE49-F238E27FC236}">
                <a16:creationId xmlns:a16="http://schemas.microsoft.com/office/drawing/2014/main" xmlns="" id="{017CE406-872F-4F34-BE1F-5BA9CB932977}"/>
              </a:ext>
            </a:extLst>
          </p:cNvPr>
          <p:cNvSpPr/>
          <p:nvPr/>
        </p:nvSpPr>
        <p:spPr>
          <a:xfrm>
            <a:off x="1827691" y="1671930"/>
            <a:ext cx="7289644" cy="332913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* Yêu cầu: </a:t>
            </a:r>
            <a:r>
              <a:rPr lang="en-US" sz="18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Quan sát hình 16.1 SGK trang 78. Nêu cách đổi chỗ hai chất lỏng ở cốc A và cốc B. 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* Luật chơi: </a:t>
            </a:r>
            <a:r>
              <a:rPr lang="en-US" sz="18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Học sinh giơ tay nhanh nhất sẽ được mời lên thực hiện trải nghiệm; Vừa thực hiện vừa giải thích từng bước.</a:t>
            </a:r>
            <a:endParaRPr lang="en-US" sz="1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40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27C3D3F-530D-4873-872B-8C4AF88046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455"/>
          <a:stretch/>
        </p:blipFill>
        <p:spPr>
          <a:xfrm>
            <a:off x="303028" y="157852"/>
            <a:ext cx="8537945" cy="24138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9825F7-09F0-4624-951E-28F00F8FE096}"/>
              </a:ext>
            </a:extLst>
          </p:cNvPr>
          <p:cNvSpPr txBox="1"/>
          <p:nvPr/>
        </p:nvSpPr>
        <p:spPr>
          <a:xfrm>
            <a:off x="190200" y="3049541"/>
            <a:ext cx="8763600" cy="19851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Ban đầu: Cốc 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đựng chất lỏng màu 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còn cốc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đựng chất lỏng màu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đỏ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Thực hiện: 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Đổi chỗ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hai chất lỏng.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200" b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Kết quả: Cốc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đựng chất lỏng màu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đỏ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còn cốc 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đựng chất lỏng màu 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0106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:a16="http://schemas.microsoft.com/office/drawing/2014/main" xmlns="" id="{74B3760E-6F95-44BA-AA78-F3E16566BC2F}"/>
              </a:ext>
            </a:extLst>
          </p:cNvPr>
          <p:cNvSpPr txBox="1"/>
          <p:nvPr/>
        </p:nvSpPr>
        <p:spPr>
          <a:xfrm>
            <a:off x="2642002" y="214728"/>
            <a:ext cx="3168915" cy="561692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Hoán đổi:</a:t>
            </a:r>
            <a:endParaRPr lang="vi-VN" sz="3200" b="1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9825F7-09F0-4624-951E-28F00F8FE096}"/>
              </a:ext>
            </a:extLst>
          </p:cNvPr>
          <p:cNvSpPr txBox="1"/>
          <p:nvPr/>
        </p:nvSpPr>
        <p:spPr>
          <a:xfrm>
            <a:off x="485720" y="2823584"/>
            <a:ext cx="983146" cy="54760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endParaRPr lang="en-US" sz="2000">
              <a:solidFill>
                <a:srgbClr val="000000"/>
              </a:solidFill>
              <a:latin typeface="Segoe Prin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ADADDBF-B695-4BCC-8B5A-90C0A08C7E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564" r="76430"/>
          <a:stretch/>
        </p:blipFill>
        <p:spPr>
          <a:xfrm>
            <a:off x="43369" y="2030598"/>
            <a:ext cx="1993934" cy="8473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31D0130-4DCF-45CE-862F-D2598C94A99E}"/>
              </a:ext>
            </a:extLst>
          </p:cNvPr>
          <p:cNvSpPr txBox="1"/>
          <p:nvPr/>
        </p:nvSpPr>
        <p:spPr>
          <a:xfrm>
            <a:off x="2438887" y="2837341"/>
            <a:ext cx="983146" cy="5309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 A</a:t>
            </a:r>
            <a:endParaRPr lang="en-US" sz="2000">
              <a:solidFill>
                <a:srgbClr val="000000"/>
              </a:solidFill>
              <a:latin typeface="Segoe Prin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D5FADF4-51D8-4D93-9D93-70C4B2F887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35"/>
          <a:stretch/>
        </p:blipFill>
        <p:spPr>
          <a:xfrm>
            <a:off x="2328541" y="1317291"/>
            <a:ext cx="1526583" cy="1560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1D6391-131F-40DD-BB54-EA8782293F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668" y="1214347"/>
            <a:ext cx="2010249" cy="16451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CDFB555-95DF-410F-9276-4771B5B82AE2}"/>
              </a:ext>
            </a:extLst>
          </p:cNvPr>
          <p:cNvSpPr txBox="1"/>
          <p:nvPr/>
        </p:nvSpPr>
        <p:spPr>
          <a:xfrm>
            <a:off x="4347539" y="2817322"/>
            <a:ext cx="983146" cy="5309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 B</a:t>
            </a:r>
            <a:endParaRPr lang="en-US" sz="2000">
              <a:solidFill>
                <a:srgbClr val="000000"/>
              </a:solidFill>
              <a:latin typeface="Segoe Prin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3C764C2-1AF2-4E9F-B314-1EF76C32B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112" y="1192236"/>
            <a:ext cx="1749686" cy="16451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86709E6-73C4-4053-A519-C1ED00320154}"/>
              </a:ext>
            </a:extLst>
          </p:cNvPr>
          <p:cNvSpPr txBox="1"/>
          <p:nvPr/>
        </p:nvSpPr>
        <p:spPr>
          <a:xfrm>
            <a:off x="6279351" y="2837341"/>
            <a:ext cx="983146" cy="5309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 C</a:t>
            </a:r>
            <a:endParaRPr lang="en-US" sz="2000">
              <a:solidFill>
                <a:srgbClr val="000000"/>
              </a:solidFill>
              <a:latin typeface="Segoe Prin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1D347CD4-00CD-41B7-BD32-0DC12D71EB81}"/>
              </a:ext>
            </a:extLst>
          </p:cNvPr>
          <p:cNvGrpSpPr/>
          <p:nvPr/>
        </p:nvGrpSpPr>
        <p:grpSpPr>
          <a:xfrm>
            <a:off x="7848354" y="1972875"/>
            <a:ext cx="1295646" cy="1387702"/>
            <a:chOff x="9913992" y="1696393"/>
            <a:chExt cx="1946250" cy="219124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xmlns="" id="{636D7AFD-67C0-4A56-ACD6-FF03D129D5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9415" t="46564" r="4702"/>
            <a:stretch/>
          </p:blipFill>
          <p:spPr>
            <a:xfrm>
              <a:off x="9913992" y="1696393"/>
              <a:ext cx="1946250" cy="136104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F644FA96-486E-41FF-8C53-8953A335046B}"/>
                </a:ext>
              </a:extLst>
            </p:cNvPr>
            <p:cNvSpPr txBox="1"/>
            <p:nvPr/>
          </p:nvSpPr>
          <p:spPr>
            <a:xfrm>
              <a:off x="10077432" y="3012852"/>
              <a:ext cx="1619371" cy="8747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Output</a:t>
              </a:r>
              <a:endParaRPr lang="en-US" sz="2000">
                <a:solidFill>
                  <a:srgbClr val="000000"/>
                </a:solidFill>
                <a:latin typeface="Segoe Print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EC22905-0572-4293-8672-901A9B32D8D2}"/>
              </a:ext>
            </a:extLst>
          </p:cNvPr>
          <p:cNvSpPr txBox="1"/>
          <p:nvPr/>
        </p:nvSpPr>
        <p:spPr>
          <a:xfrm>
            <a:off x="1833736" y="3319203"/>
            <a:ext cx="2513803" cy="5309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 1. Trút A </a:t>
            </a: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vào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sz="2000">
              <a:solidFill>
                <a:srgbClr val="000000"/>
              </a:solidFill>
              <a:latin typeface="Segoe Prin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82EF08C-2015-4B41-A3D6-6E133E4ABDE5}"/>
              </a:ext>
            </a:extLst>
          </p:cNvPr>
          <p:cNvSpPr txBox="1"/>
          <p:nvPr/>
        </p:nvSpPr>
        <p:spPr>
          <a:xfrm>
            <a:off x="3778429" y="3324470"/>
            <a:ext cx="2643929" cy="5309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 2. Trút B </a:t>
            </a: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vào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2000">
              <a:solidFill>
                <a:srgbClr val="000000"/>
              </a:solidFill>
              <a:latin typeface="Segoe Prin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82EF08C-2015-4B41-A3D6-6E133E4ABDE5}"/>
              </a:ext>
            </a:extLst>
          </p:cNvPr>
          <p:cNvSpPr txBox="1"/>
          <p:nvPr/>
        </p:nvSpPr>
        <p:spPr>
          <a:xfrm>
            <a:off x="5700359" y="3324470"/>
            <a:ext cx="2643929" cy="5309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 3. Trút C </a:t>
            </a: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vào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2000">
              <a:solidFill>
                <a:srgbClr val="000000"/>
              </a:solidFill>
              <a:latin typeface="Segoe Print"/>
            </a:endParaRPr>
          </a:p>
        </p:txBody>
      </p:sp>
    </p:spTree>
    <p:extLst>
      <p:ext uri="{BB962C8B-B14F-4D97-AF65-F5344CB8AC3E}">
        <p14:creationId xmlns:p14="http://schemas.microsoft.com/office/powerpoint/2010/main" val="63813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  <p:bldP spid="15" grpId="0"/>
      <p:bldP spid="15" grpId="1"/>
      <p:bldP spid="17" grpId="0"/>
      <p:bldP spid="17" grpId="1"/>
      <p:bldP spid="19" grpId="0"/>
      <p:bldP spid="19" grpId="1"/>
      <p:bldP spid="19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>
            <a:extLst>
              <a:ext uri="{FF2B5EF4-FFF2-40B4-BE49-F238E27FC236}">
                <a16:creationId xmlns:a16="http://schemas.microsoft.com/office/drawing/2014/main" xmlns="" id="{1A7DC864-4799-413F-B112-E3DA7A41F41E}"/>
              </a:ext>
            </a:extLst>
          </p:cNvPr>
          <p:cNvSpPr/>
          <p:nvPr/>
        </p:nvSpPr>
        <p:spPr>
          <a:xfrm>
            <a:off x="447743" y="1796693"/>
            <a:ext cx="8317112" cy="2850561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 marL="257175" indent="-257175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sz="18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 dãy số: 4, 2, 3, 1. </a:t>
            </a:r>
          </a:p>
          <a:p>
            <a:pPr marL="257175" indent="-257175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sz="18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Dãy số này được đính lên </a:t>
            </a:r>
            <a:r>
              <a:rPr lang="en-US" sz="18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bảng thành hàng dọc.</a:t>
            </a:r>
          </a:p>
          <a:p>
            <a:pPr marL="257175" indent="-257175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sz="18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 bạn lên thực hiện sắp xếp lại dãy số theo thứ tự tăng dần từ trên xuống.</a:t>
            </a:r>
          </a:p>
          <a:p>
            <a:pPr marL="257175" indent="-257175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sz="1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Chú ý </a:t>
            </a:r>
            <a:r>
              <a:rPr lang="vi-VN" sz="1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vị trí </a:t>
            </a:r>
            <a:r>
              <a:rPr lang="en-US" sz="1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bắt đầu </a:t>
            </a:r>
            <a:r>
              <a:rPr lang="vi-VN" sz="1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sắp xếp </a:t>
            </a:r>
            <a:r>
              <a:rPr lang="en-US" sz="1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 dưới lên.</a:t>
            </a:r>
            <a:endParaRPr lang="en-US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1F4029A7-3038-48EF-81FE-91DD1B0530D4}"/>
              </a:ext>
            </a:extLst>
          </p:cNvPr>
          <p:cNvSpPr/>
          <p:nvPr/>
        </p:nvSpPr>
        <p:spPr>
          <a:xfrm>
            <a:off x="1559943" y="134848"/>
            <a:ext cx="6278981" cy="1731035"/>
          </a:xfrm>
          <a:prstGeom prst="rect">
            <a:avLst/>
          </a:prstGeom>
          <a:noFill/>
        </p:spPr>
        <p:txBody>
          <a:bodyPr wrap="square" lIns="68564" tIns="34282" rIns="68564" bIns="34282">
            <a:spAutoFit/>
          </a:bodyPr>
          <a:lstStyle/>
          <a:p>
            <a:pPr algn="ctr">
              <a:defRPr/>
            </a:pPr>
            <a:r>
              <a:rPr lang="en-US" sz="5400" b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 CHƠI </a:t>
            </a:r>
          </a:p>
          <a:p>
            <a:pPr algn="ctr">
              <a:defRPr/>
            </a:pPr>
            <a:r>
              <a:rPr lang="en-US" sz="5400" b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 XẾP DÃY SỐ</a:t>
            </a:r>
          </a:p>
        </p:txBody>
      </p:sp>
    </p:spTree>
    <p:extLst>
      <p:ext uri="{BB962C8B-B14F-4D97-AF65-F5344CB8AC3E}">
        <p14:creationId xmlns:p14="http://schemas.microsoft.com/office/powerpoint/2010/main" val="422303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7"/>
          <p:cNvSpPr>
            <a:spLocks noChangeArrowheads="1"/>
          </p:cNvSpPr>
          <p:nvPr/>
        </p:nvSpPr>
        <p:spPr bwMode="auto">
          <a:xfrm>
            <a:off x="2690315" y="1489888"/>
            <a:ext cx="5198201" cy="4701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rgbClr val="FFFFCC"/>
              </a:gs>
            </a:gsLst>
            <a:lin ang="5400000" scaled="1"/>
            <a:tileRect/>
          </a:gradFill>
          <a:ln w="28575">
            <a:solidFill>
              <a:srgbClr val="FF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lIns="68580" tIns="34290" rIns="68580" bIns="342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800" b="1">
                <a:solidFill>
                  <a:srgbClr val="0000FF"/>
                </a:solidFill>
                <a:latin typeface="Times New Roman" panose="02020603050405020304" pitchFamily="18" charset="0"/>
              </a:rPr>
              <a:t>Thuật toán sắp xếp nổi </a:t>
            </a:r>
            <a:r>
              <a:rPr lang="en-US" altLang="en-US" sz="1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bọt.</a:t>
            </a:r>
            <a:endParaRPr lang="en-US" altLang="en-US" sz="1800" b="1" dirty="0">
              <a:solidFill>
                <a:srgbClr val="0000FF"/>
              </a:solidFill>
            </a:endParaRPr>
          </a:p>
        </p:txBody>
      </p:sp>
      <p:sp>
        <p:nvSpPr>
          <p:cNvPr id="6150" name="AutoShape 43"/>
          <p:cNvSpPr>
            <a:spLocks noChangeArrowheads="1"/>
          </p:cNvSpPr>
          <p:nvPr/>
        </p:nvSpPr>
        <p:spPr bwMode="auto">
          <a:xfrm>
            <a:off x="2659362" y="2411088"/>
            <a:ext cx="5240120" cy="497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rgbClr val="FFFFCC"/>
              </a:gs>
            </a:gsLst>
            <a:lin ang="5400000" scaled="1"/>
          </a:gradFill>
          <a:ln w="28575">
            <a:solidFill>
              <a:srgbClr val="FF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lIns="68580" tIns="34290" rIns="68580" bIns="342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800" b="1">
                <a:solidFill>
                  <a:srgbClr val="0000FF"/>
                </a:solidFill>
                <a:latin typeface="Times New Roman" panose="02020603050405020304" pitchFamily="18" charset="0"/>
              </a:rPr>
              <a:t>Thuật toán sắp xếp </a:t>
            </a:r>
            <a:r>
              <a:rPr lang="en-US" altLang="en-US" sz="1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chọn.</a:t>
            </a:r>
            <a:endParaRPr lang="en-US" altLang="en-US" sz="18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6376" name="AutoShape 17" descr="Pink tissue paper"/>
          <p:cNvSpPr>
            <a:spLocks noChangeArrowheads="1"/>
          </p:cNvSpPr>
          <p:nvPr/>
        </p:nvSpPr>
        <p:spPr bwMode="auto">
          <a:xfrm>
            <a:off x="1404875" y="298804"/>
            <a:ext cx="6483641" cy="457200"/>
          </a:xfrm>
          <a:prstGeom prst="roundRect">
            <a:avLst>
              <a:gd name="adj" fmla="val 50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rgbClr val="74A731"/>
            </a:solidFill>
            <a:round/>
            <a:headEnd/>
            <a:tailEnd/>
          </a:ln>
        </p:spPr>
        <p:txBody>
          <a:bodyPr vert="eaVert" wrap="none" lIns="68580" tIns="34290" rIns="68580" bIns="342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400">
              <a:solidFill>
                <a:srgbClr val="000000"/>
              </a:solidFill>
            </a:endParaRPr>
          </a:p>
        </p:txBody>
      </p:sp>
      <p:grpSp>
        <p:nvGrpSpPr>
          <p:cNvPr id="6153" name="Group 9"/>
          <p:cNvGrpSpPr>
            <a:grpSpLocks/>
          </p:cNvGrpSpPr>
          <p:nvPr/>
        </p:nvGrpSpPr>
        <p:grpSpPr bwMode="auto">
          <a:xfrm>
            <a:off x="1214908" y="1644081"/>
            <a:ext cx="1172766" cy="152400"/>
            <a:chOff x="0" y="0"/>
            <a:chExt cx="5760" cy="120"/>
          </a:xfrm>
        </p:grpSpPr>
        <p:sp>
          <p:nvSpPr>
            <p:cNvPr id="186444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5760" cy="4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86445" name="Rectangle 9"/>
            <p:cNvSpPr>
              <a:spLocks noChangeArrowheads="1"/>
            </p:cNvSpPr>
            <p:nvPr/>
          </p:nvSpPr>
          <p:spPr bwMode="auto">
            <a:xfrm>
              <a:off x="0" y="46"/>
              <a:ext cx="5760" cy="74"/>
            </a:xfrm>
            <a:prstGeom prst="rect">
              <a:avLst/>
            </a:prstGeom>
            <a:gradFill rotWithShape="1">
              <a:gsLst>
                <a:gs pos="0">
                  <a:srgbClr val="CFCFCF"/>
                </a:gs>
                <a:gs pos="100000">
                  <a:srgbClr val="5F5F5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156" name="Group 12"/>
          <p:cNvGrpSpPr>
            <a:grpSpLocks/>
          </p:cNvGrpSpPr>
          <p:nvPr/>
        </p:nvGrpSpPr>
        <p:grpSpPr bwMode="auto">
          <a:xfrm>
            <a:off x="674193" y="1066913"/>
            <a:ext cx="540544" cy="913053"/>
            <a:chOff x="-1" y="0"/>
            <a:chExt cx="454" cy="678"/>
          </a:xfrm>
        </p:grpSpPr>
        <p:grpSp>
          <p:nvGrpSpPr>
            <p:cNvPr id="186431" name="Group 13"/>
            <p:cNvGrpSpPr>
              <a:grpSpLocks/>
            </p:cNvGrpSpPr>
            <p:nvPr/>
          </p:nvGrpSpPr>
          <p:grpSpPr bwMode="auto">
            <a:xfrm rot="5400000">
              <a:off x="-19" y="176"/>
              <a:ext cx="537" cy="185"/>
              <a:chOff x="0" y="0"/>
              <a:chExt cx="5760" cy="120"/>
            </a:xfrm>
          </p:grpSpPr>
          <p:sp>
            <p:nvSpPr>
              <p:cNvPr id="186442" name="Rectangle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7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43" name="Rectangle 13"/>
              <p:cNvSpPr>
                <a:spLocks noChangeArrowheads="1"/>
              </p:cNvSpPr>
              <p:nvPr/>
            </p:nvSpPr>
            <p:spPr bwMode="auto">
              <a:xfrm>
                <a:off x="0" y="46"/>
                <a:ext cx="5760" cy="74"/>
              </a:xfrm>
              <a:prstGeom prst="rect">
                <a:avLst/>
              </a:prstGeom>
              <a:gradFill rotWithShape="1">
                <a:gsLst>
                  <a:gs pos="0">
                    <a:srgbClr val="CFCFCF"/>
                  </a:gs>
                  <a:gs pos="100000">
                    <a:srgbClr val="5F5F5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86432" name="Group 16"/>
            <p:cNvGrpSpPr>
              <a:grpSpLocks/>
            </p:cNvGrpSpPr>
            <p:nvPr/>
          </p:nvGrpSpPr>
          <p:grpSpPr bwMode="auto">
            <a:xfrm rot="5400000">
              <a:off x="-3" y="223"/>
              <a:ext cx="457" cy="454"/>
              <a:chOff x="-21" y="0"/>
              <a:chExt cx="2036" cy="1823"/>
            </a:xfrm>
          </p:grpSpPr>
          <p:sp>
            <p:nvSpPr>
              <p:cNvPr id="186433" name="AutoShape 15"/>
              <p:cNvSpPr>
                <a:spLocks noChangeArrowheads="1"/>
              </p:cNvSpPr>
              <p:nvPr/>
            </p:nvSpPr>
            <p:spPr bwMode="auto">
              <a:xfrm rot="16200000" flipH="1">
                <a:off x="-53" y="707"/>
                <a:ext cx="309" cy="204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rgbClr val="F1FBF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34" name="AutoShape 16"/>
              <p:cNvSpPr>
                <a:spLocks noChangeArrowheads="1"/>
              </p:cNvSpPr>
              <p:nvPr/>
            </p:nvSpPr>
            <p:spPr bwMode="auto">
              <a:xfrm rot="5400000" flipH="1">
                <a:off x="1764" y="689"/>
                <a:ext cx="309" cy="193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rgbClr val="F1FBF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35" name="AutoShape 17"/>
              <p:cNvSpPr>
                <a:spLocks noChangeArrowheads="1"/>
              </p:cNvSpPr>
              <p:nvPr/>
            </p:nvSpPr>
            <p:spPr bwMode="auto">
              <a:xfrm rot="10800000" flipH="1">
                <a:off x="852" y="1618"/>
                <a:ext cx="310" cy="205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rgbClr val="F1FBF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36" name="Oval 18"/>
              <p:cNvSpPr>
                <a:spLocks noChangeArrowheads="1"/>
              </p:cNvSpPr>
              <p:nvPr/>
            </p:nvSpPr>
            <p:spPr bwMode="auto">
              <a:xfrm>
                <a:off x="233" y="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571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37" name="Oval 19"/>
              <p:cNvSpPr>
                <a:spLocks noChangeArrowheads="1"/>
              </p:cNvSpPr>
              <p:nvPr/>
            </p:nvSpPr>
            <p:spPr bwMode="auto">
              <a:xfrm>
                <a:off x="325" y="9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A2A2A2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66" name="Oval 20"/>
              <p:cNvSpPr>
                <a:spLocks noChangeArrowheads="1"/>
              </p:cNvSpPr>
              <p:nvPr/>
            </p:nvSpPr>
            <p:spPr bwMode="auto">
              <a:xfrm>
                <a:off x="-20" y="961"/>
                <a:ext cx="1860" cy="438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50000">
                    <a:srgbClr val="FFFFFF"/>
                  </a:gs>
                  <a:gs pos="100000">
                    <a:schemeClr val="hlink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>
                  <a:solidFill>
                    <a:srgbClr val="000000"/>
                  </a:solidFill>
                  <a:latin typeface="Times New Roman" pitchFamily="18" charset="0"/>
                  <a:cs typeface="Arial"/>
                </a:endParaRPr>
              </a:p>
            </p:txBody>
          </p:sp>
          <p:sp>
            <p:nvSpPr>
              <p:cNvPr id="186439" name="Oval 21"/>
              <p:cNvSpPr>
                <a:spLocks noChangeArrowheads="1"/>
              </p:cNvSpPr>
              <p:nvPr/>
            </p:nvSpPr>
            <p:spPr bwMode="auto">
              <a:xfrm>
                <a:off x="110" y="961"/>
                <a:ext cx="1860" cy="438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FFCC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68" name="Oval 22"/>
              <p:cNvSpPr>
                <a:spLocks noChangeArrowheads="1"/>
              </p:cNvSpPr>
              <p:nvPr/>
            </p:nvSpPr>
            <p:spPr bwMode="auto">
              <a:xfrm>
                <a:off x="-21" y="287"/>
                <a:ext cx="1860" cy="1096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50000">
                    <a:srgbClr val="7A7400"/>
                  </a:gs>
                  <a:gs pos="100000">
                    <a:schemeClr val="hlink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>
                  <a:solidFill>
                    <a:srgbClr val="000000"/>
                  </a:solidFill>
                  <a:latin typeface="Times New Roman" pitchFamily="18" charset="0"/>
                  <a:cs typeface="Arial"/>
                </a:endParaRPr>
              </a:p>
            </p:txBody>
          </p:sp>
          <p:sp>
            <p:nvSpPr>
              <p:cNvPr id="186441" name="Oval 23" descr="Pink tissue paper"/>
              <p:cNvSpPr>
                <a:spLocks noChangeArrowheads="1"/>
              </p:cNvSpPr>
              <p:nvPr/>
            </p:nvSpPr>
            <p:spPr bwMode="auto">
              <a:xfrm>
                <a:off x="110" y="261"/>
                <a:ext cx="1861" cy="1095"/>
              </a:xfrm>
              <a:prstGeom prst="ellipse">
                <a:avLst/>
              </a:prstGeom>
              <a:blipFill dpi="0" rotWithShape="1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170" name="Group 26"/>
          <p:cNvGrpSpPr>
            <a:grpSpLocks/>
          </p:cNvGrpSpPr>
          <p:nvPr/>
        </p:nvGrpSpPr>
        <p:grpSpPr bwMode="auto">
          <a:xfrm rot="5400000">
            <a:off x="1789051" y="1809997"/>
            <a:ext cx="879872" cy="108347"/>
            <a:chOff x="0" y="0"/>
            <a:chExt cx="5760" cy="120"/>
          </a:xfrm>
        </p:grpSpPr>
        <p:sp>
          <p:nvSpPr>
            <p:cNvPr id="186429" name="Rectangle 25"/>
            <p:cNvSpPr>
              <a:spLocks noChangeArrowheads="1"/>
            </p:cNvSpPr>
            <p:nvPr/>
          </p:nvSpPr>
          <p:spPr bwMode="auto">
            <a:xfrm>
              <a:off x="0" y="0"/>
              <a:ext cx="5760" cy="4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86430" name="Rectangle 26"/>
            <p:cNvSpPr>
              <a:spLocks noChangeArrowheads="1"/>
            </p:cNvSpPr>
            <p:nvPr/>
          </p:nvSpPr>
          <p:spPr bwMode="auto">
            <a:xfrm>
              <a:off x="0" y="46"/>
              <a:ext cx="5760" cy="74"/>
            </a:xfrm>
            <a:prstGeom prst="rect">
              <a:avLst/>
            </a:prstGeom>
            <a:gradFill rotWithShape="1">
              <a:gsLst>
                <a:gs pos="0">
                  <a:srgbClr val="CFCFCF"/>
                </a:gs>
                <a:gs pos="100000">
                  <a:srgbClr val="5F5F5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173" name="Group 29"/>
          <p:cNvGrpSpPr>
            <a:grpSpLocks/>
          </p:cNvGrpSpPr>
          <p:nvPr/>
        </p:nvGrpSpPr>
        <p:grpSpPr bwMode="auto">
          <a:xfrm>
            <a:off x="1884015" y="1355396"/>
            <a:ext cx="800100" cy="741760"/>
            <a:chOff x="0" y="0"/>
            <a:chExt cx="581" cy="623"/>
          </a:xfrm>
        </p:grpSpPr>
        <p:grpSp>
          <p:nvGrpSpPr>
            <p:cNvPr id="186418" name="Group 30"/>
            <p:cNvGrpSpPr>
              <a:grpSpLocks/>
            </p:cNvGrpSpPr>
            <p:nvPr/>
          </p:nvGrpSpPr>
          <p:grpSpPr bwMode="auto">
            <a:xfrm rot="5400000">
              <a:off x="-21" y="21"/>
              <a:ext cx="623" cy="581"/>
              <a:chOff x="0" y="0"/>
              <a:chExt cx="2006" cy="1807"/>
            </a:xfrm>
          </p:grpSpPr>
          <p:sp>
            <p:nvSpPr>
              <p:cNvPr id="186420" name="AutoShape 30" descr="Bouquet"/>
              <p:cNvSpPr>
                <a:spLocks noChangeArrowheads="1"/>
              </p:cNvSpPr>
              <p:nvPr/>
            </p:nvSpPr>
            <p:spPr bwMode="auto">
              <a:xfrm rot="16200000" flipH="1">
                <a:off x="-53" y="687"/>
                <a:ext cx="311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21" name="AutoShape 31" descr="Bouquet"/>
              <p:cNvSpPr>
                <a:spLocks noChangeArrowheads="1"/>
              </p:cNvSpPr>
              <p:nvPr/>
            </p:nvSpPr>
            <p:spPr bwMode="auto">
              <a:xfrm rot="5400000" flipH="1">
                <a:off x="1749" y="673"/>
                <a:ext cx="311" cy="203"/>
              </a:xfrm>
              <a:prstGeom prst="upArrow">
                <a:avLst>
                  <a:gd name="adj1" fmla="val 51676"/>
                  <a:gd name="adj2" fmla="val 100000"/>
                </a:avLst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22" name="AutoShape 32" descr="Bouquet"/>
              <p:cNvSpPr>
                <a:spLocks noChangeArrowheads="1"/>
              </p:cNvSpPr>
              <p:nvPr/>
            </p:nvSpPr>
            <p:spPr bwMode="auto">
              <a:xfrm rot="10800000" flipH="1">
                <a:off x="847" y="1605"/>
                <a:ext cx="303" cy="202"/>
              </a:xfrm>
              <a:prstGeom prst="upArrow">
                <a:avLst>
                  <a:gd name="adj1" fmla="val 51676"/>
                  <a:gd name="adj2" fmla="val 100000"/>
                </a:avLst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23" name="Oval 33" descr="Bouquet"/>
              <p:cNvSpPr>
                <a:spLocks noChangeArrowheads="1"/>
              </p:cNvSpPr>
              <p:nvPr/>
            </p:nvSpPr>
            <p:spPr bwMode="auto">
              <a:xfrm>
                <a:off x="207" y="0"/>
                <a:ext cx="1615" cy="1615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571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24" name="Oval 34" descr="Bouquet">
                <a:hlinkClick r:id="rId5" action="ppaction://hlinkpres?slideindex=1&amp;slidetitle="/>
              </p:cNvPr>
              <p:cNvSpPr>
                <a:spLocks noChangeArrowheads="1"/>
              </p:cNvSpPr>
              <p:nvPr/>
            </p:nvSpPr>
            <p:spPr bwMode="auto">
              <a:xfrm>
                <a:off x="299" y="91"/>
                <a:ext cx="1430" cy="1430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25" name="Oval 35" descr="Bouquet"/>
              <p:cNvSpPr>
                <a:spLocks noChangeArrowheads="1"/>
              </p:cNvSpPr>
              <p:nvPr/>
            </p:nvSpPr>
            <p:spPr bwMode="auto">
              <a:xfrm>
                <a:off x="268" y="1055"/>
                <a:ext cx="1522" cy="293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26" name="Oval 36" descr="Bouquet"/>
              <p:cNvSpPr>
                <a:spLocks noChangeArrowheads="1"/>
              </p:cNvSpPr>
              <p:nvPr/>
            </p:nvSpPr>
            <p:spPr bwMode="auto">
              <a:xfrm>
                <a:off x="269" y="1055"/>
                <a:ext cx="1522" cy="293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27" name="Oval 37" descr="Bouquet"/>
              <p:cNvSpPr>
                <a:spLocks noChangeArrowheads="1"/>
              </p:cNvSpPr>
              <p:nvPr/>
            </p:nvSpPr>
            <p:spPr bwMode="auto">
              <a:xfrm>
                <a:off x="256" y="242"/>
                <a:ext cx="1522" cy="1102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28" name="Oval 38" descr="Bouquet"/>
              <p:cNvSpPr>
                <a:spLocks noChangeArrowheads="1"/>
              </p:cNvSpPr>
              <p:nvPr/>
            </p:nvSpPr>
            <p:spPr bwMode="auto">
              <a:xfrm>
                <a:off x="259" y="258"/>
                <a:ext cx="1522" cy="1100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86419" name="WordArt 39">
              <a:hlinkClick r:id="rId5" action="ppaction://hlinkpres?slideindex=1&amp;slidetitle=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08" y="176"/>
              <a:ext cx="171" cy="282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29167"/>
                </a:avLst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700" kern="10">
                  <a:ln w="9525">
                    <a:solidFill>
                      <a:srgbClr val="0099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effectLst>
                    <a:outerShdw dist="53882" dir="2700000" algn="ctr" rotWithShape="0">
                      <a:srgbClr val="9999FF">
                        <a:alpha val="78998"/>
                      </a:srgbClr>
                    </a:outerShdw>
                  </a:effectLst>
                  <a:latin typeface="Impact" panose="020B0806030902050204" pitchFamily="34" charset="0"/>
                  <a:cs typeface="Arial"/>
                </a:rPr>
                <a:t>1</a:t>
              </a:r>
            </a:p>
          </p:txBody>
        </p:sp>
      </p:grpSp>
      <p:grpSp>
        <p:nvGrpSpPr>
          <p:cNvPr id="6185" name="Group 41"/>
          <p:cNvGrpSpPr>
            <a:grpSpLocks/>
          </p:cNvGrpSpPr>
          <p:nvPr/>
        </p:nvGrpSpPr>
        <p:grpSpPr bwMode="auto">
          <a:xfrm rot="5400000">
            <a:off x="1798576" y="3010147"/>
            <a:ext cx="879872" cy="108347"/>
            <a:chOff x="0" y="0"/>
            <a:chExt cx="5760" cy="120"/>
          </a:xfrm>
        </p:grpSpPr>
        <p:sp>
          <p:nvSpPr>
            <p:cNvPr id="186416" name="Rectangle 41"/>
            <p:cNvSpPr>
              <a:spLocks noChangeArrowheads="1"/>
            </p:cNvSpPr>
            <p:nvPr/>
          </p:nvSpPr>
          <p:spPr bwMode="auto">
            <a:xfrm>
              <a:off x="0" y="0"/>
              <a:ext cx="5760" cy="4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86417" name="Rectangle 42"/>
            <p:cNvSpPr>
              <a:spLocks noChangeArrowheads="1"/>
            </p:cNvSpPr>
            <p:nvPr/>
          </p:nvSpPr>
          <p:spPr bwMode="auto">
            <a:xfrm>
              <a:off x="0" y="46"/>
              <a:ext cx="5760" cy="74"/>
            </a:xfrm>
            <a:prstGeom prst="rect">
              <a:avLst/>
            </a:prstGeom>
            <a:gradFill rotWithShape="1">
              <a:gsLst>
                <a:gs pos="0">
                  <a:srgbClr val="CFCFCF"/>
                </a:gs>
                <a:gs pos="100000">
                  <a:srgbClr val="5F5F5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188" name="Group 44"/>
          <p:cNvGrpSpPr>
            <a:grpSpLocks/>
          </p:cNvGrpSpPr>
          <p:nvPr/>
        </p:nvGrpSpPr>
        <p:grpSpPr bwMode="auto">
          <a:xfrm>
            <a:off x="1855724" y="2200521"/>
            <a:ext cx="828392" cy="741760"/>
            <a:chOff x="0" y="0"/>
            <a:chExt cx="581" cy="623"/>
          </a:xfrm>
        </p:grpSpPr>
        <p:grpSp>
          <p:nvGrpSpPr>
            <p:cNvPr id="186405" name="Group 45"/>
            <p:cNvGrpSpPr>
              <a:grpSpLocks/>
            </p:cNvGrpSpPr>
            <p:nvPr/>
          </p:nvGrpSpPr>
          <p:grpSpPr bwMode="auto">
            <a:xfrm rot="5400000">
              <a:off x="-21" y="21"/>
              <a:ext cx="623" cy="581"/>
              <a:chOff x="0" y="0"/>
              <a:chExt cx="2006" cy="1807"/>
            </a:xfrm>
          </p:grpSpPr>
          <p:sp>
            <p:nvSpPr>
              <p:cNvPr id="186407" name="AutoShape 46" descr="Bouquet"/>
              <p:cNvSpPr>
                <a:spLocks noChangeArrowheads="1"/>
              </p:cNvSpPr>
              <p:nvPr/>
            </p:nvSpPr>
            <p:spPr bwMode="auto">
              <a:xfrm rot="16200000" flipH="1">
                <a:off x="-53" y="687"/>
                <a:ext cx="311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08" name="AutoShape 47" descr="Bouquet"/>
              <p:cNvSpPr>
                <a:spLocks noChangeArrowheads="1"/>
              </p:cNvSpPr>
              <p:nvPr/>
            </p:nvSpPr>
            <p:spPr bwMode="auto">
              <a:xfrm rot="5400000" flipH="1">
                <a:off x="1749" y="673"/>
                <a:ext cx="311" cy="203"/>
              </a:xfrm>
              <a:prstGeom prst="upArrow">
                <a:avLst>
                  <a:gd name="adj1" fmla="val 51676"/>
                  <a:gd name="adj2" fmla="val 100000"/>
                </a:avLst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09" name="AutoShape 48" descr="Bouquet"/>
              <p:cNvSpPr>
                <a:spLocks noChangeArrowheads="1"/>
              </p:cNvSpPr>
              <p:nvPr/>
            </p:nvSpPr>
            <p:spPr bwMode="auto">
              <a:xfrm rot="10800000" flipH="1">
                <a:off x="847" y="1605"/>
                <a:ext cx="303" cy="202"/>
              </a:xfrm>
              <a:prstGeom prst="upArrow">
                <a:avLst>
                  <a:gd name="adj1" fmla="val 51676"/>
                  <a:gd name="adj2" fmla="val 100000"/>
                </a:avLst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10" name="Oval 49" descr="Bouquet"/>
              <p:cNvSpPr>
                <a:spLocks noChangeArrowheads="1"/>
              </p:cNvSpPr>
              <p:nvPr/>
            </p:nvSpPr>
            <p:spPr bwMode="auto">
              <a:xfrm>
                <a:off x="207" y="0"/>
                <a:ext cx="1615" cy="1615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571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11" name="Oval 50" descr="Bouquet"/>
              <p:cNvSpPr>
                <a:spLocks noChangeArrowheads="1"/>
              </p:cNvSpPr>
              <p:nvPr/>
            </p:nvSpPr>
            <p:spPr bwMode="auto">
              <a:xfrm>
                <a:off x="299" y="91"/>
                <a:ext cx="1430" cy="1430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12" name="Oval 51" descr="Bouquet"/>
              <p:cNvSpPr>
                <a:spLocks noChangeArrowheads="1"/>
              </p:cNvSpPr>
              <p:nvPr/>
            </p:nvSpPr>
            <p:spPr bwMode="auto">
              <a:xfrm>
                <a:off x="262" y="1050"/>
                <a:ext cx="1522" cy="283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13" name="Oval 52" descr="Bouquet">
                <a:hlinkClick r:id="rId6" action="ppaction://hlinkpres?slideindex=1&amp;slidetitle="/>
              </p:cNvPr>
              <p:cNvSpPr>
                <a:spLocks noChangeArrowheads="1"/>
              </p:cNvSpPr>
              <p:nvPr/>
            </p:nvSpPr>
            <p:spPr bwMode="auto">
              <a:xfrm>
                <a:off x="263" y="1050"/>
                <a:ext cx="1522" cy="283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14" name="Oval 53" descr="Bouquet"/>
              <p:cNvSpPr>
                <a:spLocks noChangeArrowheads="1"/>
              </p:cNvSpPr>
              <p:nvPr/>
            </p:nvSpPr>
            <p:spPr bwMode="auto">
              <a:xfrm>
                <a:off x="256" y="243"/>
                <a:ext cx="1522" cy="1100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15" name="Oval 54" descr="Bouquet"/>
              <p:cNvSpPr>
                <a:spLocks noChangeArrowheads="1"/>
              </p:cNvSpPr>
              <p:nvPr/>
            </p:nvSpPr>
            <p:spPr bwMode="auto">
              <a:xfrm>
                <a:off x="259" y="259"/>
                <a:ext cx="1522" cy="1099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86406" name="WordArt 55">
              <a:hlinkClick r:id="rId6" action="ppaction://hlinkpres?slideindex=1&amp;slidetitle=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10" y="152"/>
              <a:ext cx="206" cy="282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29167"/>
                </a:avLst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700" kern="10">
                  <a:ln w="9525">
                    <a:solidFill>
                      <a:srgbClr val="0099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effectLst>
                    <a:outerShdw dist="53882" dir="2700000" algn="ctr" rotWithShape="0">
                      <a:srgbClr val="9999FF">
                        <a:alpha val="78998"/>
                      </a:srgbClr>
                    </a:outerShdw>
                  </a:effectLst>
                  <a:latin typeface="Impact" panose="020B0806030902050204" pitchFamily="34" charset="0"/>
                  <a:cs typeface="Arial"/>
                </a:rPr>
                <a:t>2</a:t>
              </a:r>
            </a:p>
          </p:txBody>
        </p:sp>
      </p:grpSp>
      <p:grpSp>
        <p:nvGrpSpPr>
          <p:cNvPr id="6200" name="Group 56"/>
          <p:cNvGrpSpPr>
            <a:grpSpLocks/>
          </p:cNvGrpSpPr>
          <p:nvPr/>
        </p:nvGrpSpPr>
        <p:grpSpPr bwMode="auto">
          <a:xfrm>
            <a:off x="1853343" y="3219697"/>
            <a:ext cx="789056" cy="723201"/>
            <a:chOff x="0" y="0"/>
            <a:chExt cx="581" cy="623"/>
          </a:xfrm>
        </p:grpSpPr>
        <p:grpSp>
          <p:nvGrpSpPr>
            <p:cNvPr id="186394" name="Group 57"/>
            <p:cNvGrpSpPr>
              <a:grpSpLocks/>
            </p:cNvGrpSpPr>
            <p:nvPr/>
          </p:nvGrpSpPr>
          <p:grpSpPr bwMode="auto">
            <a:xfrm rot="5400000">
              <a:off x="-21" y="21"/>
              <a:ext cx="623" cy="581"/>
              <a:chOff x="0" y="0"/>
              <a:chExt cx="2006" cy="1807"/>
            </a:xfrm>
          </p:grpSpPr>
          <p:sp>
            <p:nvSpPr>
              <p:cNvPr id="186396" name="AutoShape 59"/>
              <p:cNvSpPr>
                <a:spLocks noChangeArrowheads="1"/>
              </p:cNvSpPr>
              <p:nvPr/>
            </p:nvSpPr>
            <p:spPr bwMode="auto">
              <a:xfrm rot="16200000" flipH="1">
                <a:off x="-53" y="687"/>
                <a:ext cx="311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rgbClr val="F1FBFD"/>
                  </a:gs>
                </a:gsLst>
                <a:lin ang="0" scaled="1"/>
              </a:grad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397" name="AutoShape 60"/>
              <p:cNvSpPr>
                <a:spLocks noChangeArrowheads="1"/>
              </p:cNvSpPr>
              <p:nvPr/>
            </p:nvSpPr>
            <p:spPr bwMode="auto">
              <a:xfrm rot="5400000" flipH="1">
                <a:off x="1749" y="673"/>
                <a:ext cx="311" cy="203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rgbClr val="F1FBFD"/>
                  </a:gs>
                </a:gsLst>
                <a:lin ang="0" scaled="1"/>
              </a:grad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398" name="AutoShape 61"/>
              <p:cNvSpPr>
                <a:spLocks noChangeArrowheads="1"/>
              </p:cNvSpPr>
              <p:nvPr/>
            </p:nvSpPr>
            <p:spPr bwMode="auto">
              <a:xfrm rot="10800000" flipH="1">
                <a:off x="847" y="1605"/>
                <a:ext cx="303" cy="202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rgbClr val="F1FBFD"/>
                  </a:gs>
                </a:gsLst>
                <a:lin ang="0" scaled="1"/>
              </a:grad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399" name="Oval 62"/>
              <p:cNvSpPr>
                <a:spLocks noChangeArrowheads="1"/>
              </p:cNvSpPr>
              <p:nvPr/>
            </p:nvSpPr>
            <p:spPr bwMode="auto">
              <a:xfrm>
                <a:off x="207" y="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571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400" name="Oval 63" descr="Bouquet"/>
              <p:cNvSpPr>
                <a:spLocks noChangeArrowheads="1"/>
              </p:cNvSpPr>
              <p:nvPr/>
            </p:nvSpPr>
            <p:spPr bwMode="auto">
              <a:xfrm>
                <a:off x="299" y="91"/>
                <a:ext cx="1430" cy="1430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207" name="Oval 64"/>
              <p:cNvSpPr>
                <a:spLocks noChangeArrowheads="1"/>
              </p:cNvSpPr>
              <p:nvPr/>
            </p:nvSpPr>
            <p:spPr bwMode="auto">
              <a:xfrm>
                <a:off x="242" y="937"/>
                <a:ext cx="1561" cy="298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50000">
                    <a:srgbClr val="FFFFFF"/>
                  </a:gs>
                  <a:gs pos="100000">
                    <a:schemeClr val="hlink"/>
                  </a:gs>
                </a:gsLst>
                <a:lin ang="18900000" scaled="1"/>
              </a:gradFill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>
                  <a:solidFill>
                    <a:srgbClr val="000000"/>
                  </a:solidFill>
                  <a:latin typeface="Times New Roman" pitchFamily="18" charset="0"/>
                  <a:cs typeface="Arial"/>
                </a:endParaRPr>
              </a:p>
            </p:txBody>
          </p:sp>
          <p:sp>
            <p:nvSpPr>
              <p:cNvPr id="186402" name="Oval 65">
                <a:hlinkClick r:id="rId7" action="ppaction://hlinkpres?slideindex=1&amp;slidetitle="/>
              </p:cNvPr>
              <p:cNvSpPr>
                <a:spLocks noChangeArrowheads="1"/>
              </p:cNvSpPr>
              <p:nvPr/>
            </p:nvSpPr>
            <p:spPr bwMode="auto">
              <a:xfrm>
                <a:off x="243" y="1043"/>
                <a:ext cx="1561" cy="298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FFCC00"/>
                  </a:gs>
                </a:gsLst>
                <a:lin ang="18900000" scaled="1"/>
              </a:gradFill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209" name="Oval 66"/>
              <p:cNvSpPr>
                <a:spLocks noChangeArrowheads="1"/>
              </p:cNvSpPr>
              <p:nvPr/>
            </p:nvSpPr>
            <p:spPr bwMode="auto">
              <a:xfrm>
                <a:off x="236" y="137"/>
                <a:ext cx="1561" cy="1101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50000">
                    <a:srgbClr val="7A7400"/>
                  </a:gs>
                  <a:gs pos="100000">
                    <a:schemeClr val="hlink"/>
                  </a:gs>
                </a:gsLst>
                <a:lin ang="2700000" scaled="1"/>
              </a:gradFill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>
                  <a:solidFill>
                    <a:srgbClr val="000000"/>
                  </a:solidFill>
                  <a:latin typeface="Times New Roman" pitchFamily="18" charset="0"/>
                  <a:cs typeface="Arial"/>
                </a:endParaRPr>
              </a:p>
            </p:txBody>
          </p:sp>
          <p:sp>
            <p:nvSpPr>
              <p:cNvPr id="186404" name="Oval 67" descr="Bouquet"/>
              <p:cNvSpPr>
                <a:spLocks noChangeArrowheads="1"/>
              </p:cNvSpPr>
              <p:nvPr/>
            </p:nvSpPr>
            <p:spPr bwMode="auto">
              <a:xfrm>
                <a:off x="239" y="258"/>
                <a:ext cx="1561" cy="1101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86395" name="WordArt 68">
              <a:hlinkClick r:id="rId8" action="ppaction://hlinkpres?slideindex=1&amp;slidetitle=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13" y="164"/>
              <a:ext cx="206" cy="282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29167"/>
                </a:avLst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700" kern="10">
                  <a:ln w="9525">
                    <a:solidFill>
                      <a:srgbClr val="0099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effectLst>
                    <a:outerShdw dist="53882" dir="2700000" algn="ctr" rotWithShape="0">
                      <a:srgbClr val="9999FF">
                        <a:alpha val="78998"/>
                      </a:srgbClr>
                    </a:outerShdw>
                  </a:effectLst>
                  <a:latin typeface="Impact" panose="020B0806030902050204" pitchFamily="34" charset="0"/>
                  <a:cs typeface="Arial"/>
                </a:rPr>
                <a:t>3</a:t>
              </a:r>
            </a:p>
          </p:txBody>
        </p:sp>
      </p:grpSp>
      <p:grpSp>
        <p:nvGrpSpPr>
          <p:cNvPr id="6212" name="Group 68"/>
          <p:cNvGrpSpPr>
            <a:grpSpLocks/>
          </p:cNvGrpSpPr>
          <p:nvPr/>
        </p:nvGrpSpPr>
        <p:grpSpPr bwMode="auto">
          <a:xfrm>
            <a:off x="486301" y="199208"/>
            <a:ext cx="953477" cy="914400"/>
            <a:chOff x="0" y="0"/>
            <a:chExt cx="616" cy="507"/>
          </a:xfrm>
        </p:grpSpPr>
        <p:grpSp>
          <p:nvGrpSpPr>
            <p:cNvPr id="186388" name="Group 69"/>
            <p:cNvGrpSpPr>
              <a:grpSpLocks/>
            </p:cNvGrpSpPr>
            <p:nvPr/>
          </p:nvGrpSpPr>
          <p:grpSpPr bwMode="auto">
            <a:xfrm>
              <a:off x="8" y="8"/>
              <a:ext cx="608" cy="499"/>
              <a:chOff x="0" y="0"/>
              <a:chExt cx="608" cy="499"/>
            </a:xfrm>
          </p:grpSpPr>
          <p:sp>
            <p:nvSpPr>
              <p:cNvPr id="186392" name="Oval 19" descr="Oak"/>
              <p:cNvSpPr>
                <a:spLocks noChangeArrowheads="1"/>
              </p:cNvSpPr>
              <p:nvPr/>
            </p:nvSpPr>
            <p:spPr bwMode="auto">
              <a:xfrm rot="1758052">
                <a:off x="0" y="0"/>
                <a:ext cx="592" cy="482"/>
              </a:xfrm>
              <a:prstGeom prst="ellipse">
                <a:avLst/>
              </a:prstGeom>
              <a:blipFill dpi="0" rotWithShape="1">
                <a:blip r:embed="rId9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6393" name="Oval 24" descr="Oak"/>
              <p:cNvSpPr>
                <a:spLocks noChangeArrowheads="1"/>
              </p:cNvSpPr>
              <p:nvPr/>
            </p:nvSpPr>
            <p:spPr bwMode="auto">
              <a:xfrm rot="1758052">
                <a:off x="16" y="17"/>
                <a:ext cx="592" cy="482"/>
              </a:xfrm>
              <a:prstGeom prst="ellipse">
                <a:avLst/>
              </a:prstGeom>
              <a:blipFill dpi="0" rotWithShape="1">
                <a:blip r:embed="rId9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6389" name="Group 72"/>
            <p:cNvGrpSpPr>
              <a:grpSpLocks/>
            </p:cNvGrpSpPr>
            <p:nvPr/>
          </p:nvGrpSpPr>
          <p:grpSpPr bwMode="auto">
            <a:xfrm>
              <a:off x="0" y="0"/>
              <a:ext cx="592" cy="482"/>
              <a:chOff x="0" y="0"/>
              <a:chExt cx="592" cy="482"/>
            </a:xfrm>
          </p:grpSpPr>
          <p:sp>
            <p:nvSpPr>
              <p:cNvPr id="186390" name="Oval 25" descr="Oak"/>
              <p:cNvSpPr>
                <a:spLocks noChangeArrowheads="1"/>
              </p:cNvSpPr>
              <p:nvPr/>
            </p:nvSpPr>
            <p:spPr bwMode="auto">
              <a:xfrm rot="1758052">
                <a:off x="0" y="0"/>
                <a:ext cx="592" cy="482"/>
              </a:xfrm>
              <a:prstGeom prst="ellipse">
                <a:avLst/>
              </a:prstGeom>
              <a:blipFill dpi="0" rotWithShape="1">
                <a:blip r:embed="rId9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1400">
                  <a:solidFill>
                    <a:srgbClr val="000000"/>
                  </a:solidFill>
                </a:endParaRPr>
              </a:p>
            </p:txBody>
          </p:sp>
          <p:pic>
            <p:nvPicPr>
              <p:cNvPr id="186391" name="Picture 27" descr="Picture1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" y="28"/>
                <a:ext cx="276" cy="280"/>
              </a:xfrm>
              <a:prstGeom prst="rect">
                <a:avLst/>
              </a:prstGeom>
              <a:blipFill dpi="0" rotWithShape="1">
                <a:blip r:embed="rId9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186385" name="Object 6"/>
          <p:cNvGraphicFramePr>
            <a:graphicFrameLocks noChangeAspect="1"/>
          </p:cNvGraphicFramePr>
          <p:nvPr/>
        </p:nvGraphicFramePr>
        <p:xfrm>
          <a:off x="8157319" y="3765899"/>
          <a:ext cx="878681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r:id="rId11" imgW="3535680" imgH="4450080" progId="">
                  <p:embed/>
                </p:oleObj>
              </mc:Choice>
              <mc:Fallback>
                <p:oleObj r:id="rId11" imgW="3535680" imgH="4450080" progId="">
                  <p:embed/>
                  <p:pic>
                    <p:nvPicPr>
                      <p:cNvPr id="18638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7319" y="3765899"/>
                        <a:ext cx="878681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386" name="AutoShape 23" descr="White marble"/>
          <p:cNvSpPr>
            <a:spLocks noChangeArrowheads="1"/>
          </p:cNvSpPr>
          <p:nvPr/>
        </p:nvSpPr>
        <p:spPr bwMode="auto">
          <a:xfrm>
            <a:off x="1404875" y="298804"/>
            <a:ext cx="6483641" cy="457200"/>
          </a:xfrm>
          <a:prstGeom prst="roundRect">
            <a:avLst>
              <a:gd name="adj" fmla="val 50000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 w="38100">
            <a:solidFill>
              <a:srgbClr val="FFCC00"/>
            </a:solidFill>
            <a:round/>
            <a:headEnd/>
            <a:tailEnd/>
          </a:ln>
        </p:spPr>
        <p:txBody>
          <a:bodyPr vert="eaVert" wrap="none" lIns="68580" tIns="34290" rIns="68580" bIns="342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186387" name="Text Box 26" descr="White marble"/>
          <p:cNvSpPr txBox="1">
            <a:spLocks noChangeArrowheads="1"/>
          </p:cNvSpPr>
          <p:nvPr/>
        </p:nvSpPr>
        <p:spPr bwMode="auto">
          <a:xfrm>
            <a:off x="1535505" y="341552"/>
            <a:ext cx="6202137" cy="392415"/>
          </a:xfrm>
          <a:prstGeom prst="rect">
            <a:avLst/>
          </a:prstGeom>
          <a:blipFill>
            <a:blip r:embed="rId14"/>
            <a:tile tx="0" ty="0" sx="100000" sy="100000" flip="none" algn="tl"/>
          </a:blipFill>
          <a:ln>
            <a:noFill/>
          </a:ln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2100" b="1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1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16: </a:t>
            </a:r>
            <a:r>
              <a:rPr lang="en-US" sz="21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THUẬT TOÁN SẮP XẾP</a:t>
            </a:r>
            <a:endParaRPr lang="en-US" sz="21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AutoShape 43">
            <a:extLst>
              <a:ext uri="{FF2B5EF4-FFF2-40B4-BE49-F238E27FC236}">
                <a16:creationId xmlns:a16="http://schemas.microsoft.com/office/drawing/2014/main" xmlns="" id="{5F00BB4E-2497-4530-AEC5-6E17E6E44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887" y="3366568"/>
            <a:ext cx="5240120" cy="497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rgbClr val="FFFFCC"/>
              </a:gs>
            </a:gsLst>
            <a:lin ang="5400000" scaled="1"/>
          </a:gradFill>
          <a:ln w="28575">
            <a:solidFill>
              <a:srgbClr val="FF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lIns="68580" tIns="34290" rIns="68580" bIns="342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800" b="1">
                <a:solidFill>
                  <a:srgbClr val="0000FF"/>
                </a:solidFill>
                <a:latin typeface="Times New Roman" panose="02020603050405020304" pitchFamily="18" charset="0"/>
              </a:rPr>
              <a:t> Chia bài toán thành những bài toán nhỏ </a:t>
            </a:r>
            <a:r>
              <a:rPr lang="en-US" altLang="en-US" sz="1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hơn.</a:t>
            </a:r>
            <a:endParaRPr lang="en-US" altLang="en-US" sz="18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7" name="Picture 7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xmlns="" id="{E92B214D-5998-4A55-B5C1-F44721A00E2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23" y="3765900"/>
            <a:ext cx="1271089" cy="126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2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nimBg="1"/>
      <p:bldP spid="7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F05CACA-FC86-4A09-99C8-53DEEE45480F}"/>
              </a:ext>
            </a:extLst>
          </p:cNvPr>
          <p:cNvSpPr/>
          <p:nvPr/>
        </p:nvSpPr>
        <p:spPr>
          <a:xfrm>
            <a:off x="409293" y="219717"/>
            <a:ext cx="6158360" cy="5539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257175">
              <a:lnSpc>
                <a:spcPct val="150000"/>
              </a:lnSpc>
              <a:defRPr/>
            </a:pPr>
            <a:r>
              <a:rPr lang="en-US" sz="2100" b="1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Mô phỏng thuật toán sắp xếp nổi bọt:</a:t>
            </a:r>
            <a:endParaRPr lang="vi-VN" sz="2100" b="1">
              <a:solidFill>
                <a:srgbClr val="F03C69"/>
              </a:solidFill>
              <a:latin typeface="SVN-SAF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074AD2C-C532-4792-B595-12529845D7FB}"/>
              </a:ext>
            </a:extLst>
          </p:cNvPr>
          <p:cNvSpPr txBox="1"/>
          <p:nvPr/>
        </p:nvSpPr>
        <p:spPr>
          <a:xfrm>
            <a:off x="738555" y="1892524"/>
            <a:ext cx="8176846" cy="4847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en-US" sz="270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https://scratch.mit.edu/projects/560005894/fullscreen/</a:t>
            </a:r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383168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3C45368-3120-43A7-806D-15FAC5C04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00" y="820661"/>
            <a:ext cx="2495550" cy="357187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423" y="924735"/>
            <a:ext cx="2659385" cy="364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F05CACA-FC86-4A09-99C8-53DEEE45480F}"/>
              </a:ext>
            </a:extLst>
          </p:cNvPr>
          <p:cNvSpPr/>
          <p:nvPr/>
        </p:nvSpPr>
        <p:spPr>
          <a:xfrm>
            <a:off x="1551475" y="0"/>
            <a:ext cx="6158360" cy="63812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defTabSz="257175">
              <a:lnSpc>
                <a:spcPct val="150000"/>
              </a:lnSpc>
              <a:defRPr/>
            </a:pPr>
            <a:r>
              <a:rPr lang="en-US" sz="2800" b="1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Mô phỏng thuật toán sắp xếp nổi bọt:</a:t>
            </a:r>
            <a:endParaRPr lang="vi-VN" sz="2800" b="1">
              <a:solidFill>
                <a:srgbClr val="F03C69"/>
              </a:solidFill>
              <a:latin typeface="SVN-SAF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799250" y="2002055"/>
            <a:ext cx="3616268" cy="269507"/>
          </a:xfrm>
          <a:prstGeom prst="rightArrow">
            <a:avLst>
              <a:gd name="adj1" fmla="val 50000"/>
              <a:gd name="adj2" fmla="val 71429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96766" y="4494998"/>
            <a:ext cx="2033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</a:rPr>
              <a:t>INPUT</a:t>
            </a:r>
            <a:endParaRPr lang="en-US" sz="3200" b="1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52461" y="4494997"/>
            <a:ext cx="2184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</a:rPr>
              <a:t>OUTPUT</a:t>
            </a:r>
            <a:endParaRPr lang="en-US" sz="32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62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9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6E1EE44-7245-4D42-B963-31B693CC27A9}"/>
              </a:ext>
            </a:extLst>
          </p:cNvPr>
          <p:cNvSpPr/>
          <p:nvPr/>
        </p:nvSpPr>
        <p:spPr>
          <a:xfrm>
            <a:off x="1236104" y="425442"/>
            <a:ext cx="7177795" cy="4431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defTabSz="257175">
              <a:lnSpc>
                <a:spcPct val="135000"/>
              </a:lnSpc>
            </a:pPr>
            <a:r>
              <a:rPr lang="vi-VN" sz="1800" b="1">
                <a:latin typeface="UTM Avo" panose="02040603050506020204" pitchFamily="18" charset="0"/>
                <a:cs typeface="Times New Roman" panose="02020603050405020304" pitchFamily="18" charset="0"/>
              </a:rPr>
              <a:t>Mô tả thuật toán tìm kiếm tuần tự bằng ngôn ngữ tự nhiên:</a:t>
            </a:r>
            <a:endParaRPr lang="en-US" sz="1800" b="1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5A61B3F-4906-4D7A-9992-171FB7CA3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196" y="286603"/>
            <a:ext cx="679541" cy="6773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C677A2C-EDBC-4433-8529-880E3AA98494}"/>
              </a:ext>
            </a:extLst>
          </p:cNvPr>
          <p:cNvSpPr/>
          <p:nvPr/>
        </p:nvSpPr>
        <p:spPr>
          <a:xfrm>
            <a:off x="359569" y="963910"/>
            <a:ext cx="8424863" cy="36409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defTabSz="257175"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Times New Roman" panose="02020603050405020304" pitchFamily="18" charset="0"/>
              </a:rPr>
              <a:t>Sắp xếp dãy số theo thứ tự tăng bằng thuật toán sắp xếp nổi bọt. </a:t>
            </a:r>
            <a:endParaRPr lang="en-US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257175"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Times New Roman" panose="02020603050405020304" pitchFamily="18" charset="0"/>
              </a:rPr>
              <a:t>1. Với phần tử đầu tiên, em thực hiện một vòng lặp như sau:</a:t>
            </a:r>
          </a:p>
          <a:p>
            <a:pPr indent="217885" algn="just" defTabSz="257175"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Times New Roman" panose="02020603050405020304" pitchFamily="18" charset="0"/>
              </a:rPr>
              <a:t>1.1. So sánh hai phần tử đứng cạnh nhau theo thứ tự từ cuối dãy lên phần tử đầu tiên. </a:t>
            </a:r>
            <a:endParaRPr lang="en-US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indent="217885" algn="just" defTabSz="257175"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Times New Roman" panose="02020603050405020304" pitchFamily="18" charset="0"/>
              </a:rPr>
              <a:t>1.2. Nếu phần tử đứng sau nhỏ hơn phần tử đứng trước thì đổi chỗ chúng cho nhau.</a:t>
            </a:r>
          </a:p>
          <a:p>
            <a:pPr indent="217885" algn="just" defTabSz="257175"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Times New Roman" panose="02020603050405020304" pitchFamily="18" charset="0"/>
              </a:rPr>
              <a:t>1.3. Cuối vòng lặp em sẽ nhận được dãy số với phần tử nhỏ nhất nổi lên vị trí đầu tiên. </a:t>
            </a:r>
            <a:endParaRPr lang="en-US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257175"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Times New Roman" panose="02020603050405020304" pitchFamily="18" charset="0"/>
              </a:rPr>
              <a:t>2. Với phần tử thứ hai, em thực hiện một vòng lặp tương tự như trên. </a:t>
            </a:r>
            <a:endParaRPr lang="en-US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indent="217885" algn="just" defTabSz="257175"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Times New Roman" panose="02020603050405020304" pitchFamily="18" charset="0"/>
              </a:rPr>
              <a:t>2.1. So sánh hai phần tử đứng cạnh nhau theo thứ tự từ cuối dãy ngược lên phần tử</a:t>
            </a:r>
            <a:r>
              <a:rPr lang="en-US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>
                <a:latin typeface="UTM Avo" panose="02040603050506020204" pitchFamily="18" charset="0"/>
                <a:cs typeface="Times New Roman" panose="02020603050405020304" pitchFamily="18" charset="0"/>
              </a:rPr>
              <a:t>thứ hai. </a:t>
            </a:r>
            <a:endParaRPr lang="en-US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indent="217885" algn="just" defTabSz="257175"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Times New Roman" panose="02020603050405020304" pitchFamily="18" charset="0"/>
              </a:rPr>
              <a:t>2.2. Nếu phần tử đứng sau nhỏ hơn phần tử đứng trước thì đổi chỗ chúng cho nhau.</a:t>
            </a:r>
          </a:p>
          <a:p>
            <a:pPr indent="217885" algn="just" defTabSz="257175"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Times New Roman" panose="02020603050405020304" pitchFamily="18" charset="0"/>
              </a:rPr>
              <a:t>2.3. Cuối vòng lặp em sẽ nhận được dãy số với phần tử nhỏ thứ nhì nổi lên vị trí thứ hai. </a:t>
            </a:r>
            <a:endParaRPr lang="en-US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257175"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Times New Roman" panose="02020603050405020304" pitchFamily="18" charset="0"/>
              </a:rPr>
              <a:t>3. Tương tự như trên với các phần tử thứ ba, thứ tư,... đến phần tử trước phần tử cuối cùng. </a:t>
            </a:r>
            <a:endParaRPr lang="en-US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257175"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Times New Roman" panose="02020603050405020304" pitchFamily="18" charset="0"/>
              </a:rPr>
              <a:t>4. Kết thúc, em sẽ nhận được dãy số đã được sắp xếp theo thứ tự từ nhỏ đến lớn.</a:t>
            </a:r>
          </a:p>
        </p:txBody>
      </p:sp>
    </p:spTree>
    <p:extLst>
      <p:ext uri="{BB962C8B-B14F-4D97-AF65-F5344CB8AC3E}">
        <p14:creationId xmlns:p14="http://schemas.microsoft.com/office/powerpoint/2010/main" val="349644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9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900" decel="100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A_图片 7" descr="C:\Users\Thinkpad\Desktop\学校\1_0008_图层-8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171" y="6846"/>
            <a:ext cx="1408165" cy="126876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A_图片 8" descr="C:\Users\Thinkpad\Desktop\学校\1_0007_图层-9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" y="2330449"/>
            <a:ext cx="1826037" cy="281305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B07EA34-A271-455A-8F7D-62B02D7B441F}"/>
              </a:ext>
            </a:extLst>
          </p:cNvPr>
          <p:cNvSpPr/>
          <p:nvPr/>
        </p:nvSpPr>
        <p:spPr>
          <a:xfrm>
            <a:off x="2222480" y="575414"/>
            <a:ext cx="4699043" cy="70019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en-US" sz="4100" b="1" smtClean="0">
                <a:ln w="28575">
                  <a:solidFill>
                    <a:srgbClr val="000000"/>
                  </a:solidFill>
                  <a:prstDash val="solid"/>
                </a:ln>
                <a:solidFill>
                  <a:srgbClr val="FF339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Print"/>
              </a:rPr>
              <a:t>Hoạt động nhóm:</a:t>
            </a:r>
            <a:endParaRPr lang="en-US" sz="4100" b="1">
              <a:ln w="28575">
                <a:solidFill>
                  <a:srgbClr val="000000"/>
                </a:solidFill>
                <a:prstDash val="solid"/>
              </a:ln>
              <a:solidFill>
                <a:srgbClr val="FF3399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Segoe Print"/>
            </a:endParaRPr>
          </a:p>
        </p:txBody>
      </p:sp>
      <p:sp>
        <p:nvSpPr>
          <p:cNvPr id="5" name="Horizontal Scroll 2">
            <a:extLst>
              <a:ext uri="{FF2B5EF4-FFF2-40B4-BE49-F238E27FC236}">
                <a16:creationId xmlns:a16="http://schemas.microsoft.com/office/drawing/2014/main" xmlns="" id="{95FFDA67-B2EF-4113-B794-4EB760B78E5D}"/>
              </a:ext>
            </a:extLst>
          </p:cNvPr>
          <p:cNvSpPr/>
          <p:nvPr/>
        </p:nvSpPr>
        <p:spPr>
          <a:xfrm>
            <a:off x="319845" y="1275606"/>
            <a:ext cx="8797491" cy="3116879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Yêu cầu: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Cử đại diện 4 nhóm lên viết 4 số vào hình tròn đã được đính lên bảng.</a:t>
            </a:r>
            <a:endParaRPr lang="en-US" sz="2000" b="1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Tham khảo hình 16.2, 16.3, 16.4 SGK trang 79. 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Thực hiện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mô phỏng thuật toán sắp xếp nổi bọt </a:t>
            </a: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hoàn thành phiếu học tập số 1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9" name="5 MINUTE TIMER - COUNTDOWN TIMER (MINIMAL) (online-video-cutter.com)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092280" y="147995"/>
            <a:ext cx="1944216" cy="47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3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A_图片 7" descr="C:\Users\Thinkpad\Desktop\学校\1_0008_图层-8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171" y="6846"/>
            <a:ext cx="1408165" cy="126876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A_图片 8" descr="C:\Users\Thinkpad\Desktop\学校\1_0007_图层-9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" y="2330449"/>
            <a:ext cx="1826037" cy="281305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B07EA34-A271-455A-8F7D-62B02D7B441F}"/>
              </a:ext>
            </a:extLst>
          </p:cNvPr>
          <p:cNvSpPr/>
          <p:nvPr/>
        </p:nvSpPr>
        <p:spPr>
          <a:xfrm>
            <a:off x="1856968" y="448145"/>
            <a:ext cx="5904501" cy="1331134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en-US" sz="4100" b="1">
                <a:ln w="28575">
                  <a:solidFill>
                    <a:srgbClr val="000000"/>
                  </a:solidFill>
                  <a:prstDash val="solid"/>
                </a:ln>
                <a:solidFill>
                  <a:srgbClr val="FF339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Print"/>
              </a:rPr>
              <a:t>TRÒ CHƠI:</a:t>
            </a:r>
          </a:p>
          <a:p>
            <a:pPr algn="ctr">
              <a:defRPr/>
            </a:pPr>
            <a:r>
              <a:rPr lang="en-US" sz="4100" b="1">
                <a:ln w="28575">
                  <a:solidFill>
                    <a:srgbClr val="000000"/>
                  </a:solidFill>
                  <a:prstDash val="solid"/>
                </a:ln>
                <a:solidFill>
                  <a:srgbClr val="FF339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Print"/>
              </a:rPr>
              <a:t>MÓN QUÀ MAY MẮN</a:t>
            </a:r>
          </a:p>
        </p:txBody>
      </p:sp>
      <p:pic>
        <p:nvPicPr>
          <p:cNvPr id="2" name="Nhạc Lễ Trao Giải Thưởng (mp3cut.net)">
            <a:hlinkClick r:id="" action="ppaction://media"/>
            <a:extLst>
              <a:ext uri="{FF2B5EF4-FFF2-40B4-BE49-F238E27FC236}">
                <a16:creationId xmlns:a16="http://schemas.microsoft.com/office/drawing/2014/main" xmlns="" id="{13C65DBC-0286-4490-827F-ADD0D27ADB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569" y="7529"/>
            <a:ext cx="850106" cy="8501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B001D32-9813-47FA-A7B8-B3B6F3E95B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28843" y="2099340"/>
            <a:ext cx="1344284" cy="12528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A3B79A3-6F6B-4BB0-AE43-A7B320BF3C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21109" y="3625808"/>
            <a:ext cx="1303133" cy="12071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B79C9B0-449A-4584-89CF-FBB945AB13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70780" y="2063022"/>
            <a:ext cx="1385436" cy="12756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4F1A6BD-06BC-455A-A96C-4A1AAD746AA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82434" y="3595450"/>
            <a:ext cx="1358386" cy="12678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E5914FD-FD8A-4222-B6A4-DCE916B5E7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9934" y="2071906"/>
            <a:ext cx="1376291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4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8" grpId="1"/>
      <p:bldP spid="8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A_图片 7" descr="C:\Users\Thinkpad\Desktop\学校\1_0008_图层-8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171" y="6846"/>
            <a:ext cx="1408165" cy="126876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A_图片 8" descr="C:\Users\Thinkpad\Desktop\学校\1_0007_图层-9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" y="2330449"/>
            <a:ext cx="1826037" cy="281305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B07EA34-A271-455A-8F7D-62B02D7B441F}"/>
              </a:ext>
            </a:extLst>
          </p:cNvPr>
          <p:cNvSpPr/>
          <p:nvPr/>
        </p:nvSpPr>
        <p:spPr>
          <a:xfrm>
            <a:off x="1856968" y="448145"/>
            <a:ext cx="5904501" cy="1331134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en-US" sz="4100" b="1">
                <a:ln w="28575">
                  <a:solidFill>
                    <a:srgbClr val="000000"/>
                  </a:solidFill>
                  <a:prstDash val="solid"/>
                </a:ln>
                <a:solidFill>
                  <a:srgbClr val="FF339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Print"/>
              </a:rPr>
              <a:t>TRÒ CHƠI:</a:t>
            </a:r>
          </a:p>
          <a:p>
            <a:pPr algn="ctr">
              <a:defRPr/>
            </a:pPr>
            <a:r>
              <a:rPr lang="en-US" sz="4100" b="1">
                <a:ln w="28575">
                  <a:solidFill>
                    <a:srgbClr val="000000"/>
                  </a:solidFill>
                  <a:prstDash val="solid"/>
                </a:ln>
                <a:solidFill>
                  <a:srgbClr val="FF339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Print"/>
              </a:rPr>
              <a:t>MÓN QUÀ MAY MẮN</a:t>
            </a:r>
          </a:p>
        </p:txBody>
      </p:sp>
      <p:pic>
        <p:nvPicPr>
          <p:cNvPr id="2" name="Nhạc Lễ Trao Giải Thưởng (mp3cut.net)">
            <a:hlinkClick r:id="" action="ppaction://media"/>
            <a:extLst>
              <a:ext uri="{FF2B5EF4-FFF2-40B4-BE49-F238E27FC236}">
                <a16:creationId xmlns:a16="http://schemas.microsoft.com/office/drawing/2014/main" xmlns="" id="{13C65DBC-0286-4490-827F-ADD0D27ADB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569" y="7529"/>
            <a:ext cx="850106" cy="850106"/>
          </a:xfrm>
          <a:prstGeom prst="rect">
            <a:avLst/>
          </a:prstGeom>
        </p:spPr>
      </p:pic>
      <p:pic>
        <p:nvPicPr>
          <p:cNvPr id="15" name="Picture 14">
            <a:hlinkClick r:id="rId11" action="ppaction://hlinksldjump"/>
            <a:extLst>
              <a:ext uri="{FF2B5EF4-FFF2-40B4-BE49-F238E27FC236}">
                <a16:creationId xmlns:a16="http://schemas.microsoft.com/office/drawing/2014/main" xmlns="" id="{D5DAF9BF-BD94-42BC-AF7B-6D4390C739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09855" y="2075156"/>
            <a:ext cx="1344284" cy="1252837"/>
          </a:xfrm>
          <a:prstGeom prst="rect">
            <a:avLst/>
          </a:prstGeom>
        </p:spPr>
      </p:pic>
      <p:pic>
        <p:nvPicPr>
          <p:cNvPr id="16" name="Picture 15">
            <a:hlinkClick r:id="rId13" action="ppaction://hlinksldjump"/>
            <a:extLst>
              <a:ext uri="{FF2B5EF4-FFF2-40B4-BE49-F238E27FC236}">
                <a16:creationId xmlns:a16="http://schemas.microsoft.com/office/drawing/2014/main" xmlns="" id="{781ECBC5-6CAB-4300-9179-82D1CB2140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01403" y="3616397"/>
            <a:ext cx="1303133" cy="1207112"/>
          </a:xfrm>
          <a:prstGeom prst="rect">
            <a:avLst/>
          </a:prstGeom>
        </p:spPr>
      </p:pic>
      <p:pic>
        <p:nvPicPr>
          <p:cNvPr id="17" name="Picture 16">
            <a:hlinkClick r:id="rId15" action="ppaction://hlinksldjump"/>
            <a:extLst>
              <a:ext uri="{FF2B5EF4-FFF2-40B4-BE49-F238E27FC236}">
                <a16:creationId xmlns:a16="http://schemas.microsoft.com/office/drawing/2014/main" xmlns="" id="{ABA49F20-67BD-49EB-8757-94618664D5B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20996" y="2052294"/>
            <a:ext cx="1385436" cy="1275698"/>
          </a:xfrm>
          <a:prstGeom prst="rect">
            <a:avLst/>
          </a:prstGeom>
        </p:spPr>
      </p:pic>
      <p:pic>
        <p:nvPicPr>
          <p:cNvPr id="18" name="Picture 17">
            <a:hlinkClick r:id="rId17" action="ppaction://hlinksldjump"/>
            <a:extLst>
              <a:ext uri="{FF2B5EF4-FFF2-40B4-BE49-F238E27FC236}">
                <a16:creationId xmlns:a16="http://schemas.microsoft.com/office/drawing/2014/main" xmlns="" id="{A93F0C20-4D7F-4F0E-B1C4-C5A757DDC87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80867" y="3616397"/>
            <a:ext cx="1358386" cy="1267827"/>
          </a:xfrm>
          <a:prstGeom prst="rect">
            <a:avLst/>
          </a:prstGeom>
        </p:spPr>
      </p:pic>
      <p:pic>
        <p:nvPicPr>
          <p:cNvPr id="19" name="Picture 18">
            <a:hlinkClick r:id="rId19" action="ppaction://hlinksldjump"/>
            <a:extLst>
              <a:ext uri="{FF2B5EF4-FFF2-40B4-BE49-F238E27FC236}">
                <a16:creationId xmlns:a16="http://schemas.microsoft.com/office/drawing/2014/main" xmlns="" id="{2A16078E-BD0B-4FA0-8656-E4C55970E73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178022" y="2011055"/>
            <a:ext cx="1376291" cy="128027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8B027382-DB5E-47ED-9436-7285E3DAF1A8}"/>
              </a:ext>
            </a:extLst>
          </p:cNvPr>
          <p:cNvGrpSpPr/>
          <p:nvPr/>
        </p:nvGrpSpPr>
        <p:grpSpPr>
          <a:xfrm>
            <a:off x="8217319" y="4219953"/>
            <a:ext cx="900017" cy="772465"/>
            <a:chOff x="4253753" y="2269422"/>
            <a:chExt cx="3102390" cy="2040032"/>
          </a:xfrm>
        </p:grpSpPr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xmlns="" id="{0471B2C7-0F50-42DF-B905-ACF33F36B620}"/>
                </a:ext>
              </a:extLst>
            </p:cNvPr>
            <p:cNvSpPr/>
            <p:nvPr/>
          </p:nvSpPr>
          <p:spPr>
            <a:xfrm>
              <a:off x="4253753" y="2269422"/>
              <a:ext cx="3102390" cy="1949823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500">
                <a:solidFill>
                  <a:srgbClr val="FFFFFF"/>
                </a:solidFill>
                <a:latin typeface="Segoe Print"/>
              </a:endParaRPr>
            </a:p>
          </p:txBody>
        </p:sp>
        <p:sp>
          <p:nvSpPr>
            <p:cNvPr id="22" name="TextBox 21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C01FF95E-21EF-4465-B98E-FFC560109FE2}"/>
                </a:ext>
              </a:extLst>
            </p:cNvPr>
            <p:cNvSpPr txBox="1"/>
            <p:nvPr/>
          </p:nvSpPr>
          <p:spPr>
            <a:xfrm>
              <a:off x="4253753" y="2846380"/>
              <a:ext cx="2265412" cy="146307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500" b="1">
                  <a:solidFill>
                    <a:srgbClr val="4472C4">
                      <a:lumMod val="50000"/>
                    </a:srgb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NEXT</a:t>
              </a:r>
              <a:endParaRPr lang="vi-VN" sz="1500" b="1">
                <a:solidFill>
                  <a:srgbClr val="4472C4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958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2"/>
          <p:cNvSpPr/>
          <p:nvPr/>
        </p:nvSpPr>
        <p:spPr>
          <a:xfrm>
            <a:off x="811886" y="4440350"/>
            <a:ext cx="1934240" cy="679393"/>
          </a:xfrm>
          <a:custGeom>
            <a:avLst/>
            <a:gdLst>
              <a:gd name="connsiteX0" fmla="*/ 0 w 1470782"/>
              <a:gd name="connsiteY0" fmla="*/ 0 h 333327"/>
              <a:gd name="connsiteX1" fmla="*/ 1470782 w 1470782"/>
              <a:gd name="connsiteY1" fmla="*/ 0 h 333327"/>
              <a:gd name="connsiteX2" fmla="*/ 1470782 w 1470782"/>
              <a:gd name="connsiteY2" fmla="*/ 333327 h 333327"/>
              <a:gd name="connsiteX3" fmla="*/ 0 w 1470782"/>
              <a:gd name="connsiteY3" fmla="*/ 333327 h 333327"/>
              <a:gd name="connsiteX4" fmla="*/ 0 w 1470782"/>
              <a:gd name="connsiteY4" fmla="*/ 0 h 333327"/>
              <a:gd name="connsiteX0" fmla="*/ 0 w 1470782"/>
              <a:gd name="connsiteY0" fmla="*/ 0 h 519939"/>
              <a:gd name="connsiteX1" fmla="*/ 1470782 w 1470782"/>
              <a:gd name="connsiteY1" fmla="*/ 0 h 519939"/>
              <a:gd name="connsiteX2" fmla="*/ 1470782 w 1470782"/>
              <a:gd name="connsiteY2" fmla="*/ 519939 h 519939"/>
              <a:gd name="connsiteX3" fmla="*/ 0 w 1470782"/>
              <a:gd name="connsiteY3" fmla="*/ 333327 h 519939"/>
              <a:gd name="connsiteX4" fmla="*/ 0 w 1470782"/>
              <a:gd name="connsiteY4" fmla="*/ 0 h 519939"/>
              <a:gd name="connsiteX0" fmla="*/ 0 w 1470782"/>
              <a:gd name="connsiteY0" fmla="*/ 0 h 519939"/>
              <a:gd name="connsiteX1" fmla="*/ 1340154 w 1470782"/>
              <a:gd name="connsiteY1" fmla="*/ 186613 h 519939"/>
              <a:gd name="connsiteX2" fmla="*/ 1470782 w 1470782"/>
              <a:gd name="connsiteY2" fmla="*/ 519939 h 519939"/>
              <a:gd name="connsiteX3" fmla="*/ 0 w 1470782"/>
              <a:gd name="connsiteY3" fmla="*/ 333327 h 519939"/>
              <a:gd name="connsiteX4" fmla="*/ 0 w 1470782"/>
              <a:gd name="connsiteY4" fmla="*/ 0 h 519939"/>
              <a:gd name="connsiteX0" fmla="*/ 0 w 1470782"/>
              <a:gd name="connsiteY0" fmla="*/ 0 h 534870"/>
              <a:gd name="connsiteX1" fmla="*/ 1340154 w 1470782"/>
              <a:gd name="connsiteY1" fmla="*/ 186613 h 534870"/>
              <a:gd name="connsiteX2" fmla="*/ 1470782 w 1470782"/>
              <a:gd name="connsiteY2" fmla="*/ 519939 h 534870"/>
              <a:gd name="connsiteX3" fmla="*/ 1042496 w 1470782"/>
              <a:gd name="connsiteY3" fmla="*/ 530599 h 534870"/>
              <a:gd name="connsiteX4" fmla="*/ 0 w 1470782"/>
              <a:gd name="connsiteY4" fmla="*/ 333327 h 534870"/>
              <a:gd name="connsiteX5" fmla="*/ 0 w 1470782"/>
              <a:gd name="connsiteY5" fmla="*/ 0 h 534870"/>
              <a:gd name="connsiteX0" fmla="*/ 121298 w 1592080"/>
              <a:gd name="connsiteY0" fmla="*/ 0 h 534870"/>
              <a:gd name="connsiteX1" fmla="*/ 1461452 w 1592080"/>
              <a:gd name="connsiteY1" fmla="*/ 186613 h 534870"/>
              <a:gd name="connsiteX2" fmla="*/ 1592080 w 1592080"/>
              <a:gd name="connsiteY2" fmla="*/ 519939 h 534870"/>
              <a:gd name="connsiteX3" fmla="*/ 1163794 w 1592080"/>
              <a:gd name="connsiteY3" fmla="*/ 530599 h 534870"/>
              <a:gd name="connsiteX4" fmla="*/ 0 w 1592080"/>
              <a:gd name="connsiteY4" fmla="*/ 314666 h 534870"/>
              <a:gd name="connsiteX5" fmla="*/ 121298 w 1592080"/>
              <a:gd name="connsiteY5" fmla="*/ 0 h 53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92080" h="534870">
                <a:moveTo>
                  <a:pt x="121298" y="0"/>
                </a:moveTo>
                <a:lnTo>
                  <a:pt x="1461452" y="186613"/>
                </a:lnTo>
                <a:lnTo>
                  <a:pt x="1592080" y="519939"/>
                </a:lnTo>
                <a:cubicBezTo>
                  <a:pt x="1452428" y="501721"/>
                  <a:pt x="1303446" y="548817"/>
                  <a:pt x="1163794" y="530599"/>
                </a:cubicBezTo>
                <a:lnTo>
                  <a:pt x="0" y="314666"/>
                </a:lnTo>
                <a:lnTo>
                  <a:pt x="121298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Segoe Prin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995" y="3462964"/>
            <a:ext cx="2116408" cy="1406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592" y="2995415"/>
            <a:ext cx="2282507" cy="94568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25827" y="2249390"/>
            <a:ext cx="1277363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  <a:p>
            <a:pPr algn="ctr"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cây bút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810" y="2067080"/>
            <a:ext cx="699577" cy="1175106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124036" y="2047055"/>
            <a:ext cx="699577" cy="11751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8B88716-FEA4-4232-B8CB-1611EDD2B5A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0" t="6879" r="18644" b="17127"/>
          <a:stretch/>
        </p:blipFill>
        <p:spPr>
          <a:xfrm>
            <a:off x="927172" y="4408654"/>
            <a:ext cx="551540" cy="44534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74E8C8F-72AD-4918-9B05-422F6DCC349D}"/>
              </a:ext>
            </a:extLst>
          </p:cNvPr>
          <p:cNvSpPr txBox="1"/>
          <p:nvPr/>
        </p:nvSpPr>
        <p:spPr>
          <a:xfrm>
            <a:off x="2746125" y="23758"/>
            <a:ext cx="6397875" cy="2146742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Câu 1. Thuật toán sắp xếp nổi bọt thực hiện so sánh các phần tử như thế nào?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	A</a:t>
            </a:r>
            <a:r>
              <a:rPr lang="en-US" sz="1800" b="1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So sánh các phần tử liền kề nhau.</a:t>
            </a:r>
          </a:p>
          <a:p>
            <a:pPr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	B</a:t>
            </a:r>
            <a:r>
              <a:rPr lang="en-US" sz="1800" b="1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So sánh các phần tử cách xa nhau.</a:t>
            </a:r>
          </a:p>
          <a:p>
            <a:pPr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	C</a:t>
            </a:r>
            <a:r>
              <a:rPr lang="en-US" sz="1800" b="1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So sánh phần tử đầu và cuối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3103F02-6F93-49D2-9617-47CE1DF97CBF}"/>
              </a:ext>
            </a:extLst>
          </p:cNvPr>
          <p:cNvSpPr txBox="1"/>
          <p:nvPr/>
        </p:nvSpPr>
        <p:spPr>
          <a:xfrm>
            <a:off x="4570674" y="2808653"/>
            <a:ext cx="1584881" cy="484748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Đáp án: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F6B0789-9455-4E1E-8D07-B8C735D10CEF}"/>
              </a:ext>
            </a:extLst>
          </p:cNvPr>
          <p:cNvSpPr txBox="1"/>
          <p:nvPr/>
        </p:nvSpPr>
        <p:spPr>
          <a:xfrm>
            <a:off x="6560900" y="2794260"/>
            <a:ext cx="918130" cy="4847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800" b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endParaRPr lang="vi-VN" sz="1800" b="1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" name="Picture 23">
            <a:hlinkClick r:id="rId7" action="ppaction://hlinksldjump"/>
            <a:extLst>
              <a:ext uri="{FF2B5EF4-FFF2-40B4-BE49-F238E27FC236}">
                <a16:creationId xmlns:a16="http://schemas.microsoft.com/office/drawing/2014/main" xmlns="" id="{2FB58975-E6C1-4550-A0B6-69D636E8D6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8374" y="4546783"/>
            <a:ext cx="1135626" cy="54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2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44444E-6 L 0.00131 -0.35139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175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  <p:bldP spid="32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2"/>
          <p:cNvSpPr/>
          <p:nvPr/>
        </p:nvSpPr>
        <p:spPr>
          <a:xfrm>
            <a:off x="443921" y="4352490"/>
            <a:ext cx="1934240" cy="679393"/>
          </a:xfrm>
          <a:custGeom>
            <a:avLst/>
            <a:gdLst>
              <a:gd name="connsiteX0" fmla="*/ 0 w 1470782"/>
              <a:gd name="connsiteY0" fmla="*/ 0 h 333327"/>
              <a:gd name="connsiteX1" fmla="*/ 1470782 w 1470782"/>
              <a:gd name="connsiteY1" fmla="*/ 0 h 333327"/>
              <a:gd name="connsiteX2" fmla="*/ 1470782 w 1470782"/>
              <a:gd name="connsiteY2" fmla="*/ 333327 h 333327"/>
              <a:gd name="connsiteX3" fmla="*/ 0 w 1470782"/>
              <a:gd name="connsiteY3" fmla="*/ 333327 h 333327"/>
              <a:gd name="connsiteX4" fmla="*/ 0 w 1470782"/>
              <a:gd name="connsiteY4" fmla="*/ 0 h 333327"/>
              <a:gd name="connsiteX0" fmla="*/ 0 w 1470782"/>
              <a:gd name="connsiteY0" fmla="*/ 0 h 519939"/>
              <a:gd name="connsiteX1" fmla="*/ 1470782 w 1470782"/>
              <a:gd name="connsiteY1" fmla="*/ 0 h 519939"/>
              <a:gd name="connsiteX2" fmla="*/ 1470782 w 1470782"/>
              <a:gd name="connsiteY2" fmla="*/ 519939 h 519939"/>
              <a:gd name="connsiteX3" fmla="*/ 0 w 1470782"/>
              <a:gd name="connsiteY3" fmla="*/ 333327 h 519939"/>
              <a:gd name="connsiteX4" fmla="*/ 0 w 1470782"/>
              <a:gd name="connsiteY4" fmla="*/ 0 h 519939"/>
              <a:gd name="connsiteX0" fmla="*/ 0 w 1470782"/>
              <a:gd name="connsiteY0" fmla="*/ 0 h 519939"/>
              <a:gd name="connsiteX1" fmla="*/ 1340154 w 1470782"/>
              <a:gd name="connsiteY1" fmla="*/ 186613 h 519939"/>
              <a:gd name="connsiteX2" fmla="*/ 1470782 w 1470782"/>
              <a:gd name="connsiteY2" fmla="*/ 519939 h 519939"/>
              <a:gd name="connsiteX3" fmla="*/ 0 w 1470782"/>
              <a:gd name="connsiteY3" fmla="*/ 333327 h 519939"/>
              <a:gd name="connsiteX4" fmla="*/ 0 w 1470782"/>
              <a:gd name="connsiteY4" fmla="*/ 0 h 519939"/>
              <a:gd name="connsiteX0" fmla="*/ 0 w 1470782"/>
              <a:gd name="connsiteY0" fmla="*/ 0 h 534870"/>
              <a:gd name="connsiteX1" fmla="*/ 1340154 w 1470782"/>
              <a:gd name="connsiteY1" fmla="*/ 186613 h 534870"/>
              <a:gd name="connsiteX2" fmla="*/ 1470782 w 1470782"/>
              <a:gd name="connsiteY2" fmla="*/ 519939 h 534870"/>
              <a:gd name="connsiteX3" fmla="*/ 1042496 w 1470782"/>
              <a:gd name="connsiteY3" fmla="*/ 530599 h 534870"/>
              <a:gd name="connsiteX4" fmla="*/ 0 w 1470782"/>
              <a:gd name="connsiteY4" fmla="*/ 333327 h 534870"/>
              <a:gd name="connsiteX5" fmla="*/ 0 w 1470782"/>
              <a:gd name="connsiteY5" fmla="*/ 0 h 534870"/>
              <a:gd name="connsiteX0" fmla="*/ 121298 w 1592080"/>
              <a:gd name="connsiteY0" fmla="*/ 0 h 534870"/>
              <a:gd name="connsiteX1" fmla="*/ 1461452 w 1592080"/>
              <a:gd name="connsiteY1" fmla="*/ 186613 h 534870"/>
              <a:gd name="connsiteX2" fmla="*/ 1592080 w 1592080"/>
              <a:gd name="connsiteY2" fmla="*/ 519939 h 534870"/>
              <a:gd name="connsiteX3" fmla="*/ 1163794 w 1592080"/>
              <a:gd name="connsiteY3" fmla="*/ 530599 h 534870"/>
              <a:gd name="connsiteX4" fmla="*/ 0 w 1592080"/>
              <a:gd name="connsiteY4" fmla="*/ 314666 h 534870"/>
              <a:gd name="connsiteX5" fmla="*/ 121298 w 1592080"/>
              <a:gd name="connsiteY5" fmla="*/ 0 h 53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92080" h="534870">
                <a:moveTo>
                  <a:pt x="121298" y="0"/>
                </a:moveTo>
                <a:lnTo>
                  <a:pt x="1461452" y="186613"/>
                </a:lnTo>
                <a:lnTo>
                  <a:pt x="1592080" y="519939"/>
                </a:lnTo>
                <a:cubicBezTo>
                  <a:pt x="1452428" y="501721"/>
                  <a:pt x="1303446" y="548817"/>
                  <a:pt x="1163794" y="530599"/>
                </a:cubicBezTo>
                <a:lnTo>
                  <a:pt x="0" y="314666"/>
                </a:lnTo>
                <a:lnTo>
                  <a:pt x="121298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32" y="3375105"/>
            <a:ext cx="2116408" cy="1406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28" y="2907556"/>
            <a:ext cx="2282507" cy="94568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31495" y="2228426"/>
            <a:ext cx="1401114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thước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" y="1979220"/>
            <a:ext cx="699577" cy="1175106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028372" y="1959194"/>
            <a:ext cx="699577" cy="117510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2288858" y="117693"/>
            <a:ext cx="6855142" cy="1731243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Câu 2. Thuật toán sắp xếp nổi bọt thực hiện hoán đổi bao nhiêu lần?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	A</a:t>
            </a:r>
            <a:r>
              <a:rPr lang="en-US" sz="1800" b="1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 1 lần.</a:t>
            </a:r>
          </a:p>
          <a:p>
            <a:pPr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	B</a:t>
            </a:r>
            <a:r>
              <a:rPr lang="en-US" sz="1800" b="1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 Không thực hiện hoán đổi.</a:t>
            </a:r>
          </a:p>
          <a:p>
            <a:pPr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	C</a:t>
            </a:r>
            <a:r>
              <a:rPr lang="en-US" sz="1800" b="1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 Nhiều lần.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348355" y="2506250"/>
            <a:ext cx="1584881" cy="484748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Đáp án: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B27925C-B66A-4377-830C-A2F8A8CDFA21}"/>
              </a:ext>
            </a:extLst>
          </p:cNvPr>
          <p:cNvSpPr txBox="1"/>
          <p:nvPr/>
        </p:nvSpPr>
        <p:spPr>
          <a:xfrm>
            <a:off x="6197498" y="2506250"/>
            <a:ext cx="918130" cy="4847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800" b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endParaRPr lang="vi-VN" sz="1800" b="1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EAF46EC0-FDE3-4E05-8E2A-1F55932FC75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0" t="6879" r="18644" b="17127"/>
          <a:stretch/>
        </p:blipFill>
        <p:spPr>
          <a:xfrm>
            <a:off x="809569" y="4320791"/>
            <a:ext cx="551540" cy="445342"/>
          </a:xfrm>
          <a:prstGeom prst="rect">
            <a:avLst/>
          </a:prstGeom>
        </p:spPr>
      </p:pic>
      <p:pic>
        <p:nvPicPr>
          <p:cNvPr id="32" name="Picture 31">
            <a:hlinkClick r:id="rId7" action="ppaction://hlinksldjump"/>
            <a:extLst>
              <a:ext uri="{FF2B5EF4-FFF2-40B4-BE49-F238E27FC236}">
                <a16:creationId xmlns:a16="http://schemas.microsoft.com/office/drawing/2014/main" xmlns="" id="{C0FCF14B-77C5-4BC5-A8C0-1D24B2D25E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8752" y="4501194"/>
            <a:ext cx="1145247" cy="5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4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122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07407E-6 L 0.0013 -0.35139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175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9" grpId="0" animBg="1"/>
      <p:bldP spid="50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2"/>
          <p:cNvSpPr/>
          <p:nvPr/>
        </p:nvSpPr>
        <p:spPr>
          <a:xfrm>
            <a:off x="549670" y="4546241"/>
            <a:ext cx="1934240" cy="679393"/>
          </a:xfrm>
          <a:custGeom>
            <a:avLst/>
            <a:gdLst>
              <a:gd name="connsiteX0" fmla="*/ 0 w 1470782"/>
              <a:gd name="connsiteY0" fmla="*/ 0 h 333327"/>
              <a:gd name="connsiteX1" fmla="*/ 1470782 w 1470782"/>
              <a:gd name="connsiteY1" fmla="*/ 0 h 333327"/>
              <a:gd name="connsiteX2" fmla="*/ 1470782 w 1470782"/>
              <a:gd name="connsiteY2" fmla="*/ 333327 h 333327"/>
              <a:gd name="connsiteX3" fmla="*/ 0 w 1470782"/>
              <a:gd name="connsiteY3" fmla="*/ 333327 h 333327"/>
              <a:gd name="connsiteX4" fmla="*/ 0 w 1470782"/>
              <a:gd name="connsiteY4" fmla="*/ 0 h 333327"/>
              <a:gd name="connsiteX0" fmla="*/ 0 w 1470782"/>
              <a:gd name="connsiteY0" fmla="*/ 0 h 519939"/>
              <a:gd name="connsiteX1" fmla="*/ 1470782 w 1470782"/>
              <a:gd name="connsiteY1" fmla="*/ 0 h 519939"/>
              <a:gd name="connsiteX2" fmla="*/ 1470782 w 1470782"/>
              <a:gd name="connsiteY2" fmla="*/ 519939 h 519939"/>
              <a:gd name="connsiteX3" fmla="*/ 0 w 1470782"/>
              <a:gd name="connsiteY3" fmla="*/ 333327 h 519939"/>
              <a:gd name="connsiteX4" fmla="*/ 0 w 1470782"/>
              <a:gd name="connsiteY4" fmla="*/ 0 h 519939"/>
              <a:gd name="connsiteX0" fmla="*/ 0 w 1470782"/>
              <a:gd name="connsiteY0" fmla="*/ 0 h 519939"/>
              <a:gd name="connsiteX1" fmla="*/ 1340154 w 1470782"/>
              <a:gd name="connsiteY1" fmla="*/ 186613 h 519939"/>
              <a:gd name="connsiteX2" fmla="*/ 1470782 w 1470782"/>
              <a:gd name="connsiteY2" fmla="*/ 519939 h 519939"/>
              <a:gd name="connsiteX3" fmla="*/ 0 w 1470782"/>
              <a:gd name="connsiteY3" fmla="*/ 333327 h 519939"/>
              <a:gd name="connsiteX4" fmla="*/ 0 w 1470782"/>
              <a:gd name="connsiteY4" fmla="*/ 0 h 519939"/>
              <a:gd name="connsiteX0" fmla="*/ 0 w 1470782"/>
              <a:gd name="connsiteY0" fmla="*/ 0 h 534870"/>
              <a:gd name="connsiteX1" fmla="*/ 1340154 w 1470782"/>
              <a:gd name="connsiteY1" fmla="*/ 186613 h 534870"/>
              <a:gd name="connsiteX2" fmla="*/ 1470782 w 1470782"/>
              <a:gd name="connsiteY2" fmla="*/ 519939 h 534870"/>
              <a:gd name="connsiteX3" fmla="*/ 1042496 w 1470782"/>
              <a:gd name="connsiteY3" fmla="*/ 530599 h 534870"/>
              <a:gd name="connsiteX4" fmla="*/ 0 w 1470782"/>
              <a:gd name="connsiteY4" fmla="*/ 333327 h 534870"/>
              <a:gd name="connsiteX5" fmla="*/ 0 w 1470782"/>
              <a:gd name="connsiteY5" fmla="*/ 0 h 534870"/>
              <a:gd name="connsiteX0" fmla="*/ 121298 w 1592080"/>
              <a:gd name="connsiteY0" fmla="*/ 0 h 534870"/>
              <a:gd name="connsiteX1" fmla="*/ 1461452 w 1592080"/>
              <a:gd name="connsiteY1" fmla="*/ 186613 h 534870"/>
              <a:gd name="connsiteX2" fmla="*/ 1592080 w 1592080"/>
              <a:gd name="connsiteY2" fmla="*/ 519939 h 534870"/>
              <a:gd name="connsiteX3" fmla="*/ 1163794 w 1592080"/>
              <a:gd name="connsiteY3" fmla="*/ 530599 h 534870"/>
              <a:gd name="connsiteX4" fmla="*/ 0 w 1592080"/>
              <a:gd name="connsiteY4" fmla="*/ 314666 h 534870"/>
              <a:gd name="connsiteX5" fmla="*/ 121298 w 1592080"/>
              <a:gd name="connsiteY5" fmla="*/ 0 h 53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92080" h="534870">
                <a:moveTo>
                  <a:pt x="121298" y="0"/>
                </a:moveTo>
                <a:lnTo>
                  <a:pt x="1461452" y="186613"/>
                </a:lnTo>
                <a:lnTo>
                  <a:pt x="1592080" y="519939"/>
                </a:lnTo>
                <a:cubicBezTo>
                  <a:pt x="1452428" y="501721"/>
                  <a:pt x="1303446" y="548817"/>
                  <a:pt x="1163794" y="530599"/>
                </a:cubicBezTo>
                <a:lnTo>
                  <a:pt x="0" y="314666"/>
                </a:lnTo>
                <a:lnTo>
                  <a:pt x="121298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81" y="3568856"/>
            <a:ext cx="2116406" cy="14064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F7EDCFF-D994-4B22-BFBF-4F1AE382CF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77" y="3101308"/>
            <a:ext cx="2282505" cy="94568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A383A66-EA8A-4ECA-96BE-30060126EBA0}"/>
              </a:ext>
            </a:extLst>
          </p:cNvPr>
          <p:cNvSpPr/>
          <p:nvPr/>
        </p:nvSpPr>
        <p:spPr>
          <a:xfrm>
            <a:off x="652617" y="2369877"/>
            <a:ext cx="1648342" cy="9002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ctr"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cây bút</a:t>
            </a:r>
          </a:p>
          <a:p>
            <a:pPr lvl="0" algn="ctr"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+ 1 tràng</a:t>
            </a:r>
          </a:p>
          <a:p>
            <a:pPr lvl="0" algn="ctr"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pháo tay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2969A2CD-E05D-4E67-976F-72BAD5FD4C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895" y="2172971"/>
            <a:ext cx="699577" cy="117510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0BF345BA-CBBA-4863-A5A2-9CF434A16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134121" y="2152946"/>
            <a:ext cx="699577" cy="1175106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xmlns="" id="{49876979-4376-48D5-9854-559CC765078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0" t="6879" r="18644" b="17127"/>
          <a:stretch/>
        </p:blipFill>
        <p:spPr>
          <a:xfrm>
            <a:off x="965250" y="4514542"/>
            <a:ext cx="551540" cy="44534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99395AB9-0873-4934-BFCA-326E0F1C21C6}"/>
              </a:ext>
            </a:extLst>
          </p:cNvPr>
          <p:cNvSpPr txBox="1"/>
          <p:nvPr/>
        </p:nvSpPr>
        <p:spPr>
          <a:xfrm>
            <a:off x="2826327" y="22657"/>
            <a:ext cx="6275254" cy="2146742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Câu 3. Thực hiện sắp xếp nổi bọt cho dãy: 41, 22, 17, 32, 15 để được dãy số tăng dần. </a:t>
            </a:r>
            <a:r>
              <a:rPr lang="en-US" sz="1800" b="1">
                <a:solidFill>
                  <a:srgbClr val="0000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Kết quả của vòng lặp </a:t>
            </a:r>
            <a:r>
              <a:rPr lang="en-US" sz="1800" b="1" u="sng">
                <a:solidFill>
                  <a:srgbClr val="0000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thứ nhất</a:t>
            </a:r>
            <a:r>
              <a:rPr lang="en-US" sz="1800" b="1">
                <a:solidFill>
                  <a:srgbClr val="0000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sẽ là: 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	A</a:t>
            </a:r>
            <a:r>
              <a:rPr lang="en-US" sz="1800" b="1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41, 32, 22, 17, 15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	B</a:t>
            </a:r>
            <a:r>
              <a:rPr lang="en-US" sz="1800" b="1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15, 41, 22, 17, 32</a:t>
            </a:r>
          </a:p>
          <a:p>
            <a:pPr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	C</a:t>
            </a:r>
            <a:r>
              <a:rPr lang="en-US" sz="1800" b="1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22, 41, 15, 17, 32</a:t>
            </a:r>
            <a:endParaRPr lang="en-US" sz="1800" b="1">
              <a:solidFill>
                <a:srgbClr val="0000FF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92FF754-D1D1-4692-B0D1-6D888E84BCBD}"/>
              </a:ext>
            </a:extLst>
          </p:cNvPr>
          <p:cNvSpPr txBox="1"/>
          <p:nvPr/>
        </p:nvSpPr>
        <p:spPr>
          <a:xfrm>
            <a:off x="4014668" y="2919835"/>
            <a:ext cx="1584881" cy="484748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Đáp án: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0B970BA-FEC2-4870-B44B-59E7406A3E15}"/>
              </a:ext>
            </a:extLst>
          </p:cNvPr>
          <p:cNvSpPr txBox="1"/>
          <p:nvPr/>
        </p:nvSpPr>
        <p:spPr>
          <a:xfrm>
            <a:off x="6004894" y="2919835"/>
            <a:ext cx="495155" cy="4847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800" b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endParaRPr lang="vi-VN" sz="1800" b="1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6" name="Picture 45">
            <a:hlinkClick r:id="rId7" action="ppaction://hlinksldjump"/>
            <a:extLst>
              <a:ext uri="{FF2B5EF4-FFF2-40B4-BE49-F238E27FC236}">
                <a16:creationId xmlns:a16="http://schemas.microsoft.com/office/drawing/2014/main" xmlns="" id="{469D6F7F-BE54-42BC-9242-45688EE2B8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7479" y="4546241"/>
            <a:ext cx="1136521" cy="50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7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122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0.0013 -0.35139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175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9" grpId="0" animBg="1"/>
      <p:bldP spid="30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82">
            <a:extLst>
              <a:ext uri="{FF2B5EF4-FFF2-40B4-BE49-F238E27FC236}">
                <a16:creationId xmlns:a16="http://schemas.microsoft.com/office/drawing/2014/main" xmlns="" id="{AA586C34-0354-44C0-B4FC-180CBB2E6A21}"/>
              </a:ext>
            </a:extLst>
          </p:cNvPr>
          <p:cNvSpPr/>
          <p:nvPr/>
        </p:nvSpPr>
        <p:spPr>
          <a:xfrm>
            <a:off x="448193" y="4667509"/>
            <a:ext cx="2100515" cy="679393"/>
          </a:xfrm>
          <a:custGeom>
            <a:avLst/>
            <a:gdLst>
              <a:gd name="connsiteX0" fmla="*/ 0 w 1470782"/>
              <a:gd name="connsiteY0" fmla="*/ 0 h 333327"/>
              <a:gd name="connsiteX1" fmla="*/ 1470782 w 1470782"/>
              <a:gd name="connsiteY1" fmla="*/ 0 h 333327"/>
              <a:gd name="connsiteX2" fmla="*/ 1470782 w 1470782"/>
              <a:gd name="connsiteY2" fmla="*/ 333327 h 333327"/>
              <a:gd name="connsiteX3" fmla="*/ 0 w 1470782"/>
              <a:gd name="connsiteY3" fmla="*/ 333327 h 333327"/>
              <a:gd name="connsiteX4" fmla="*/ 0 w 1470782"/>
              <a:gd name="connsiteY4" fmla="*/ 0 h 333327"/>
              <a:gd name="connsiteX0" fmla="*/ 0 w 1470782"/>
              <a:gd name="connsiteY0" fmla="*/ 0 h 519939"/>
              <a:gd name="connsiteX1" fmla="*/ 1470782 w 1470782"/>
              <a:gd name="connsiteY1" fmla="*/ 0 h 519939"/>
              <a:gd name="connsiteX2" fmla="*/ 1470782 w 1470782"/>
              <a:gd name="connsiteY2" fmla="*/ 519939 h 519939"/>
              <a:gd name="connsiteX3" fmla="*/ 0 w 1470782"/>
              <a:gd name="connsiteY3" fmla="*/ 333327 h 519939"/>
              <a:gd name="connsiteX4" fmla="*/ 0 w 1470782"/>
              <a:gd name="connsiteY4" fmla="*/ 0 h 519939"/>
              <a:gd name="connsiteX0" fmla="*/ 0 w 1470782"/>
              <a:gd name="connsiteY0" fmla="*/ 0 h 519939"/>
              <a:gd name="connsiteX1" fmla="*/ 1340154 w 1470782"/>
              <a:gd name="connsiteY1" fmla="*/ 186613 h 519939"/>
              <a:gd name="connsiteX2" fmla="*/ 1470782 w 1470782"/>
              <a:gd name="connsiteY2" fmla="*/ 519939 h 519939"/>
              <a:gd name="connsiteX3" fmla="*/ 0 w 1470782"/>
              <a:gd name="connsiteY3" fmla="*/ 333327 h 519939"/>
              <a:gd name="connsiteX4" fmla="*/ 0 w 1470782"/>
              <a:gd name="connsiteY4" fmla="*/ 0 h 519939"/>
              <a:gd name="connsiteX0" fmla="*/ 0 w 1470782"/>
              <a:gd name="connsiteY0" fmla="*/ 0 h 534870"/>
              <a:gd name="connsiteX1" fmla="*/ 1340154 w 1470782"/>
              <a:gd name="connsiteY1" fmla="*/ 186613 h 534870"/>
              <a:gd name="connsiteX2" fmla="*/ 1470782 w 1470782"/>
              <a:gd name="connsiteY2" fmla="*/ 519939 h 534870"/>
              <a:gd name="connsiteX3" fmla="*/ 1042496 w 1470782"/>
              <a:gd name="connsiteY3" fmla="*/ 530599 h 534870"/>
              <a:gd name="connsiteX4" fmla="*/ 0 w 1470782"/>
              <a:gd name="connsiteY4" fmla="*/ 333327 h 534870"/>
              <a:gd name="connsiteX5" fmla="*/ 0 w 1470782"/>
              <a:gd name="connsiteY5" fmla="*/ 0 h 534870"/>
              <a:gd name="connsiteX0" fmla="*/ 121298 w 1592080"/>
              <a:gd name="connsiteY0" fmla="*/ 0 h 534870"/>
              <a:gd name="connsiteX1" fmla="*/ 1461452 w 1592080"/>
              <a:gd name="connsiteY1" fmla="*/ 186613 h 534870"/>
              <a:gd name="connsiteX2" fmla="*/ 1592080 w 1592080"/>
              <a:gd name="connsiteY2" fmla="*/ 519939 h 534870"/>
              <a:gd name="connsiteX3" fmla="*/ 1163794 w 1592080"/>
              <a:gd name="connsiteY3" fmla="*/ 530599 h 534870"/>
              <a:gd name="connsiteX4" fmla="*/ 0 w 1592080"/>
              <a:gd name="connsiteY4" fmla="*/ 314666 h 534870"/>
              <a:gd name="connsiteX5" fmla="*/ 121298 w 1592080"/>
              <a:gd name="connsiteY5" fmla="*/ 0 h 53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92080" h="534870">
                <a:moveTo>
                  <a:pt x="121298" y="0"/>
                </a:moveTo>
                <a:lnTo>
                  <a:pt x="1461452" y="186613"/>
                </a:lnTo>
                <a:lnTo>
                  <a:pt x="1592080" y="519939"/>
                </a:lnTo>
                <a:cubicBezTo>
                  <a:pt x="1452428" y="501721"/>
                  <a:pt x="1303446" y="548817"/>
                  <a:pt x="1163794" y="530599"/>
                </a:cubicBezTo>
                <a:lnTo>
                  <a:pt x="0" y="314666"/>
                </a:lnTo>
                <a:lnTo>
                  <a:pt x="121298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AD6D6D33-F6E1-4607-8E70-306211BC41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05" y="3857630"/>
            <a:ext cx="2100515" cy="123896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B6BD802F-67D8-4D26-9C28-207EAE7D4B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01" y="3335203"/>
            <a:ext cx="2265366" cy="833057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7473C735-C74E-40EB-A705-ED049ED2C42C}"/>
              </a:ext>
            </a:extLst>
          </p:cNvPr>
          <p:cNvSpPr/>
          <p:nvPr/>
        </p:nvSpPr>
        <p:spPr>
          <a:xfrm>
            <a:off x="247773" y="2379074"/>
            <a:ext cx="2100514" cy="9002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thước</a:t>
            </a:r>
          </a:p>
          <a:p>
            <a:pPr algn="ctr"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Cái bắt tay của bạn bên cạnh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3B337679-50CD-44FE-B903-749987182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693" y="2423180"/>
            <a:ext cx="595158" cy="103515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846A219B-B532-4D85-8CBD-669DC3AE90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146831" y="2413699"/>
            <a:ext cx="595158" cy="103515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16FC40F0-9686-4914-95F6-D3EEF9A8B6D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0" t="6879" r="18644" b="17127"/>
          <a:stretch/>
        </p:blipFill>
        <p:spPr>
          <a:xfrm>
            <a:off x="859602" y="4683186"/>
            <a:ext cx="547398" cy="39230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7A192EA7-2DF0-4E17-A97E-22611D9234AC}"/>
              </a:ext>
            </a:extLst>
          </p:cNvPr>
          <p:cNvSpPr txBox="1"/>
          <p:nvPr/>
        </p:nvSpPr>
        <p:spPr>
          <a:xfrm>
            <a:off x="2556163" y="86519"/>
            <a:ext cx="6587837" cy="2146742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Câu 4. Thực hiện sắp xếp nổi bọt cho dãy: 34, 12, 22, 11 để được dãy số tăng dần. </a:t>
            </a:r>
            <a:r>
              <a:rPr lang="en-US" sz="1800" b="1">
                <a:solidFill>
                  <a:srgbClr val="0000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Kết quả của vòng lặp </a:t>
            </a:r>
            <a:r>
              <a:rPr lang="en-US" sz="1800" b="1" u="sng">
                <a:solidFill>
                  <a:srgbClr val="0000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thứ hai </a:t>
            </a:r>
            <a:r>
              <a:rPr lang="en-US" sz="1800" b="1">
                <a:solidFill>
                  <a:srgbClr val="0000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sẽ là: 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	A</a:t>
            </a:r>
            <a:r>
              <a:rPr lang="en-US" sz="1800" b="1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12, 11, 22, 34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	B</a:t>
            </a:r>
            <a:r>
              <a:rPr lang="en-US" sz="1800" b="1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11, 12, 34, 22</a:t>
            </a:r>
          </a:p>
          <a:p>
            <a:pPr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	C</a:t>
            </a:r>
            <a:r>
              <a:rPr lang="en-US" sz="1800" b="1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11, 12, 22, 34</a:t>
            </a:r>
            <a:endParaRPr lang="vi-VN" sz="1800" b="1">
              <a:solidFill>
                <a:srgbClr val="00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2DA03BE-1E6D-403E-80B1-9D26AE3E4758}"/>
              </a:ext>
            </a:extLst>
          </p:cNvPr>
          <p:cNvSpPr txBox="1"/>
          <p:nvPr/>
        </p:nvSpPr>
        <p:spPr>
          <a:xfrm>
            <a:off x="4572000" y="2962881"/>
            <a:ext cx="1584881" cy="484748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Đáp án: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AE34AC46-5D9E-4808-95CF-22617B8016E8}"/>
              </a:ext>
            </a:extLst>
          </p:cNvPr>
          <p:cNvSpPr txBox="1"/>
          <p:nvPr/>
        </p:nvSpPr>
        <p:spPr>
          <a:xfrm>
            <a:off x="6364758" y="2968230"/>
            <a:ext cx="918130" cy="4847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800" b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endParaRPr lang="vi-VN" sz="1800" b="1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" name="Picture 29">
            <a:hlinkClick r:id="rId7" action="ppaction://hlinksldjump"/>
            <a:extLst>
              <a:ext uri="{FF2B5EF4-FFF2-40B4-BE49-F238E27FC236}">
                <a16:creationId xmlns:a16="http://schemas.microsoft.com/office/drawing/2014/main" xmlns="" id="{ABCE4D77-5ADB-4E59-880F-4D9607D913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8374" y="4442526"/>
            <a:ext cx="1033627" cy="58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6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122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0.0013 -0.35139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175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 animBg="1"/>
      <p:bldP spid="42" grpId="0" animBg="1"/>
      <p:bldP spid="4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2"/>
          <p:cNvSpPr/>
          <p:nvPr/>
        </p:nvSpPr>
        <p:spPr>
          <a:xfrm>
            <a:off x="449520" y="4596309"/>
            <a:ext cx="1928365" cy="679393"/>
          </a:xfrm>
          <a:custGeom>
            <a:avLst/>
            <a:gdLst>
              <a:gd name="connsiteX0" fmla="*/ 0 w 1470782"/>
              <a:gd name="connsiteY0" fmla="*/ 0 h 333327"/>
              <a:gd name="connsiteX1" fmla="*/ 1470782 w 1470782"/>
              <a:gd name="connsiteY1" fmla="*/ 0 h 333327"/>
              <a:gd name="connsiteX2" fmla="*/ 1470782 w 1470782"/>
              <a:gd name="connsiteY2" fmla="*/ 333327 h 333327"/>
              <a:gd name="connsiteX3" fmla="*/ 0 w 1470782"/>
              <a:gd name="connsiteY3" fmla="*/ 333327 h 333327"/>
              <a:gd name="connsiteX4" fmla="*/ 0 w 1470782"/>
              <a:gd name="connsiteY4" fmla="*/ 0 h 333327"/>
              <a:gd name="connsiteX0" fmla="*/ 0 w 1470782"/>
              <a:gd name="connsiteY0" fmla="*/ 0 h 519939"/>
              <a:gd name="connsiteX1" fmla="*/ 1470782 w 1470782"/>
              <a:gd name="connsiteY1" fmla="*/ 0 h 519939"/>
              <a:gd name="connsiteX2" fmla="*/ 1470782 w 1470782"/>
              <a:gd name="connsiteY2" fmla="*/ 519939 h 519939"/>
              <a:gd name="connsiteX3" fmla="*/ 0 w 1470782"/>
              <a:gd name="connsiteY3" fmla="*/ 333327 h 519939"/>
              <a:gd name="connsiteX4" fmla="*/ 0 w 1470782"/>
              <a:gd name="connsiteY4" fmla="*/ 0 h 519939"/>
              <a:gd name="connsiteX0" fmla="*/ 0 w 1470782"/>
              <a:gd name="connsiteY0" fmla="*/ 0 h 519939"/>
              <a:gd name="connsiteX1" fmla="*/ 1340154 w 1470782"/>
              <a:gd name="connsiteY1" fmla="*/ 186613 h 519939"/>
              <a:gd name="connsiteX2" fmla="*/ 1470782 w 1470782"/>
              <a:gd name="connsiteY2" fmla="*/ 519939 h 519939"/>
              <a:gd name="connsiteX3" fmla="*/ 0 w 1470782"/>
              <a:gd name="connsiteY3" fmla="*/ 333327 h 519939"/>
              <a:gd name="connsiteX4" fmla="*/ 0 w 1470782"/>
              <a:gd name="connsiteY4" fmla="*/ 0 h 519939"/>
              <a:gd name="connsiteX0" fmla="*/ 0 w 1470782"/>
              <a:gd name="connsiteY0" fmla="*/ 0 h 534870"/>
              <a:gd name="connsiteX1" fmla="*/ 1340154 w 1470782"/>
              <a:gd name="connsiteY1" fmla="*/ 186613 h 534870"/>
              <a:gd name="connsiteX2" fmla="*/ 1470782 w 1470782"/>
              <a:gd name="connsiteY2" fmla="*/ 519939 h 534870"/>
              <a:gd name="connsiteX3" fmla="*/ 1042496 w 1470782"/>
              <a:gd name="connsiteY3" fmla="*/ 530599 h 534870"/>
              <a:gd name="connsiteX4" fmla="*/ 0 w 1470782"/>
              <a:gd name="connsiteY4" fmla="*/ 333327 h 534870"/>
              <a:gd name="connsiteX5" fmla="*/ 0 w 1470782"/>
              <a:gd name="connsiteY5" fmla="*/ 0 h 534870"/>
              <a:gd name="connsiteX0" fmla="*/ 121298 w 1592080"/>
              <a:gd name="connsiteY0" fmla="*/ 0 h 534870"/>
              <a:gd name="connsiteX1" fmla="*/ 1461452 w 1592080"/>
              <a:gd name="connsiteY1" fmla="*/ 186613 h 534870"/>
              <a:gd name="connsiteX2" fmla="*/ 1592080 w 1592080"/>
              <a:gd name="connsiteY2" fmla="*/ 519939 h 534870"/>
              <a:gd name="connsiteX3" fmla="*/ 1163794 w 1592080"/>
              <a:gd name="connsiteY3" fmla="*/ 530599 h 534870"/>
              <a:gd name="connsiteX4" fmla="*/ 0 w 1592080"/>
              <a:gd name="connsiteY4" fmla="*/ 314666 h 534870"/>
              <a:gd name="connsiteX5" fmla="*/ 121298 w 1592080"/>
              <a:gd name="connsiteY5" fmla="*/ 0 h 53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92080" h="534870">
                <a:moveTo>
                  <a:pt x="121298" y="0"/>
                </a:moveTo>
                <a:lnTo>
                  <a:pt x="1461452" y="186613"/>
                </a:lnTo>
                <a:lnTo>
                  <a:pt x="1592080" y="519939"/>
                </a:lnTo>
                <a:cubicBezTo>
                  <a:pt x="1452428" y="501721"/>
                  <a:pt x="1303446" y="548817"/>
                  <a:pt x="1163794" y="530599"/>
                </a:cubicBezTo>
                <a:lnTo>
                  <a:pt x="0" y="314666"/>
                </a:lnTo>
                <a:lnTo>
                  <a:pt x="121298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32" y="3618923"/>
            <a:ext cx="2109978" cy="14064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27" y="3151375"/>
            <a:ext cx="2275572" cy="94568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75250" y="2304475"/>
            <a:ext cx="1674126" cy="9002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thước</a:t>
            </a:r>
          </a:p>
          <a:p>
            <a:pPr algn="ctr"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+ 1 tràng</a:t>
            </a:r>
          </a:p>
          <a:p>
            <a:pPr algn="ctr">
              <a:defRPr/>
            </a:pPr>
            <a:r>
              <a:rPr lang="en-US" sz="1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pháo tay</a:t>
            </a:r>
            <a:endParaRPr lang="en-US" sz="1800" b="1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46" y="2223039"/>
            <a:ext cx="697452" cy="1175106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033971" y="2203013"/>
            <a:ext cx="697452" cy="117510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4E0710C3-15AA-4484-97F0-DFC76140013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0" t="6879" r="18644" b="17127"/>
          <a:stretch/>
        </p:blipFill>
        <p:spPr>
          <a:xfrm>
            <a:off x="867967" y="4633093"/>
            <a:ext cx="545735" cy="392303"/>
          </a:xfrm>
          <a:prstGeom prst="rect">
            <a:avLst/>
          </a:prstGeom>
        </p:spPr>
      </p:pic>
      <p:pic>
        <p:nvPicPr>
          <p:cNvPr id="35" name="Picture 34">
            <a:hlinkClick r:id="rId9" action="ppaction://hlinksldjump"/>
            <a:extLst>
              <a:ext uri="{FF2B5EF4-FFF2-40B4-BE49-F238E27FC236}">
                <a16:creationId xmlns:a16="http://schemas.microsoft.com/office/drawing/2014/main" xmlns="" id="{31B4065C-6F0E-4C51-95D8-A4461BEDD2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9778" y="4351798"/>
            <a:ext cx="1199547" cy="603113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EC08E473-1181-4840-B42C-0D9AC18F4775}"/>
              </a:ext>
            </a:extLst>
          </p:cNvPr>
          <p:cNvSpPr/>
          <p:nvPr/>
        </p:nvSpPr>
        <p:spPr>
          <a:xfrm>
            <a:off x="2658086" y="990538"/>
            <a:ext cx="5765041" cy="70019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en-US" sz="4100" b="1">
                <a:ln w="28575">
                  <a:solidFill>
                    <a:srgbClr val="000000"/>
                  </a:solidFill>
                  <a:prstDash val="solid"/>
                </a:ln>
                <a:solidFill>
                  <a:srgbClr val="FF339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Print"/>
              </a:rPr>
              <a:t>HỘP QUÀ MAY MẮN</a:t>
            </a:r>
          </a:p>
        </p:txBody>
      </p:sp>
      <p:pic>
        <p:nvPicPr>
          <p:cNvPr id="12" name="Am-thanh-chuc-mung-chien-thang-www_tiengdong_com">
            <a:hlinkClick r:id="" action="ppaction://media"/>
            <a:extLst>
              <a:ext uri="{FF2B5EF4-FFF2-40B4-BE49-F238E27FC236}">
                <a16:creationId xmlns:a16="http://schemas.microsoft.com/office/drawing/2014/main" xmlns="" id="{A8EFDFFA-7250-4717-8834-50EE9CA691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72000" y="2032397"/>
            <a:ext cx="896541" cy="89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12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7 L 0.0013 -0.35139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175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37" grpId="0"/>
      <p:bldP spid="37" grpId="1"/>
      <p:bldP spid="37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20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>
            <a:extLst>
              <a:ext uri="{FF2B5EF4-FFF2-40B4-BE49-F238E27FC236}">
                <a16:creationId xmlns:a16="http://schemas.microsoft.com/office/drawing/2014/main" xmlns="" id="{DA0576E2-3597-43ED-BA76-BC300FD4F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427" y="1739489"/>
            <a:ext cx="8319836" cy="111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57175" indent="-257175" algn="just" eaLnBrk="0" fontAlgn="base" hangingPunct="0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>
                <a:srgbClr val="FF00FF"/>
              </a:buClr>
              <a:buFont typeface="Wingdings" pitchFamily="2" charset="2"/>
              <a:buChar char="v"/>
              <a:defRPr/>
            </a:pPr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Arial" panose="020B0604020202020204" pitchFamily="34" charset="0"/>
              </a:rPr>
              <a:t>Thực hiện mô phỏng thuật toán sắp xếp nổi bọt với dãy số 30, 5, 8, 22, 17 để được dãy số tăng dần</a:t>
            </a:r>
            <a:r>
              <a:rPr lang="en-US" sz="2400" b="1" smtClean="0">
                <a:solidFill>
                  <a:srgbClr val="0000FF"/>
                </a:solidFill>
                <a:latin typeface="Times New Roman" pitchFamily="18" charset="0"/>
                <a:cs typeface="Arial" panose="020B0604020202020204" pitchFamily="34" charset="0"/>
              </a:rPr>
              <a:t>.</a:t>
            </a:r>
            <a:endParaRPr lang="en-US" sz="2400" b="1">
              <a:solidFill>
                <a:srgbClr val="0000FF"/>
              </a:solidFill>
              <a:latin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xmlns="" id="{A80D6C3B-963E-4DEC-9BA4-C8DB85985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830" y="223850"/>
            <a:ext cx="4417428" cy="51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>
            <a:spAutoFit/>
            <a:flatTx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900" b="1">
                <a:solidFill>
                  <a:srgbClr val="FF0000"/>
                </a:solidFill>
                <a:latin typeface="Times New Roman" pitchFamily="18" charset="0"/>
                <a:cs typeface="Arial" panose="020B0604020202020204" pitchFamily="34" charset="0"/>
              </a:rPr>
              <a:t>LUYỆN TẬP, VẬN DỤNG</a:t>
            </a:r>
            <a:endParaRPr lang="en-US" sz="2900" b="1" dirty="0">
              <a:solidFill>
                <a:srgbClr val="FF0000"/>
              </a:solidFill>
              <a:latin typeface="Times New Roman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332069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>
            <a:extLst>
              <a:ext uri="{FF2B5EF4-FFF2-40B4-BE49-F238E27FC236}">
                <a16:creationId xmlns:a16="http://schemas.microsoft.com/office/drawing/2014/main" xmlns="" id="{DA0576E2-3597-43ED-BA76-BC300FD4F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664" y="1028494"/>
            <a:ext cx="8638673" cy="2469907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wrap="square" lIns="68580" tIns="34290" rIns="68580" bIns="3429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57175" indent="-257175" algn="just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FF"/>
              </a:buClr>
              <a:buFont typeface="Wingdings" pitchFamily="2" charset="2"/>
              <a:buChar char="v"/>
              <a:defRPr/>
            </a:pPr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Arial" panose="020B0604020202020204" pitchFamily="34" charset="0"/>
              </a:rPr>
              <a:t>Thực hiện mô phỏng thuật toán sắp xếp nổi bọt với các dãy số:</a:t>
            </a:r>
          </a:p>
          <a:p>
            <a:pPr marL="0" indent="0" algn="just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FF"/>
              </a:buClr>
              <a:defRPr/>
            </a:pPr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Arial" panose="020B0604020202020204" pitchFamily="34" charset="0"/>
              </a:rPr>
              <a:t>	</a:t>
            </a:r>
            <a:r>
              <a:rPr lang="en-US" sz="2400" b="1" smtClean="0">
                <a:solidFill>
                  <a:srgbClr val="0000FF"/>
                </a:solidFill>
                <a:latin typeface="Times New Roman" pitchFamily="18" charset="0"/>
                <a:cs typeface="Arial" panose="020B0604020202020204" pitchFamily="34" charset="0"/>
              </a:rPr>
              <a:t>a. </a:t>
            </a:r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Arial" panose="020B0604020202020204" pitchFamily="34" charset="0"/>
              </a:rPr>
              <a:t>Dãy số 9, 7, 25, 4 để được dãy số tăng dần.</a:t>
            </a:r>
          </a:p>
          <a:p>
            <a:pPr marL="0" indent="0" algn="just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FF"/>
              </a:buClr>
              <a:defRPr/>
            </a:pPr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Arial" panose="020B0604020202020204" pitchFamily="34" charset="0"/>
              </a:rPr>
              <a:t>	</a:t>
            </a:r>
            <a:r>
              <a:rPr lang="en-US" sz="2400" b="1" smtClean="0">
                <a:solidFill>
                  <a:srgbClr val="0000FF"/>
                </a:solidFill>
                <a:latin typeface="Times New Roman" pitchFamily="18" charset="0"/>
                <a:cs typeface="Arial" panose="020B0604020202020204" pitchFamily="34" charset="0"/>
              </a:rPr>
              <a:t>b. </a:t>
            </a:r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Arial" panose="020B0604020202020204" pitchFamily="34" charset="0"/>
              </a:rPr>
              <a:t>Dãy số 41, 15, 17, 32, 18 để được dãy số tăng dần.</a:t>
            </a:r>
          </a:p>
          <a:p>
            <a:pPr marL="257175" indent="-257175" algn="just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FF"/>
              </a:buClr>
              <a:buFont typeface="Wingdings" pitchFamily="2" charset="2"/>
              <a:buChar char="v"/>
              <a:defRPr/>
            </a:pPr>
            <a:r>
              <a:rPr lang="en-US" sz="2400" b="1">
                <a:solidFill>
                  <a:srgbClr val="6600CC"/>
                </a:solidFill>
                <a:latin typeface="Times New Roman" pitchFamily="18" charset="0"/>
                <a:cs typeface="Arial" panose="020B0604020202020204" pitchFamily="34" charset="0"/>
              </a:rPr>
              <a:t> </a:t>
            </a:r>
            <a:r>
              <a:rPr lang="en-US" sz="2400" b="1">
                <a:latin typeface="Times New Roman" pitchFamily="18" charset="0"/>
                <a:cs typeface="Arial" panose="020B0604020202020204" pitchFamily="34" charset="0"/>
              </a:rPr>
              <a:t>Tìm hiểu trước nội dung tiết sau: Thuật toán sắp xếp chọn, chia bài toán thành những bài toán nhỏ hơn.	</a:t>
            </a: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xmlns="" id="{A80D6C3B-963E-4DEC-9BA4-C8DB85985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184" y="223851"/>
            <a:ext cx="3028714" cy="51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>
            <a:spAutoFit/>
            <a:flatTx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900" b="1" i="1" err="1">
                <a:solidFill>
                  <a:srgbClr val="FF0000"/>
                </a:solidFill>
                <a:latin typeface="Times New Roman" pitchFamily="18" charset="0"/>
                <a:cs typeface="Arial" panose="020B0604020202020204" pitchFamily="34" charset="0"/>
              </a:rPr>
              <a:t>Hướng</a:t>
            </a:r>
            <a:r>
              <a:rPr lang="en-US" sz="2900" b="1" i="1">
                <a:solidFill>
                  <a:srgbClr val="FF0000"/>
                </a:solidFill>
                <a:latin typeface="Times New Roman" pitchFamily="18" charset="0"/>
                <a:cs typeface="Arial" panose="020B0604020202020204" pitchFamily="34" charset="0"/>
              </a:rPr>
              <a:t> </a:t>
            </a:r>
            <a:r>
              <a:rPr lang="en-US" sz="2900" b="1" i="1" dirty="0" err="1">
                <a:solidFill>
                  <a:srgbClr val="FF0000"/>
                </a:solidFill>
                <a:latin typeface="Times New Roman" pitchFamily="18" charset="0"/>
                <a:cs typeface="Arial" panose="020B0604020202020204" pitchFamily="34" charset="0"/>
              </a:rPr>
              <a:t>d</a:t>
            </a:r>
            <a:r>
              <a:rPr lang="en-US" sz="2900" b="1" i="1" smtClean="0">
                <a:solidFill>
                  <a:srgbClr val="FF0000"/>
                </a:solidFill>
                <a:latin typeface="Times New Roman" pitchFamily="18" charset="0"/>
                <a:cs typeface="Arial" panose="020B0604020202020204" pitchFamily="34" charset="0"/>
              </a:rPr>
              <a:t>ẫn </a:t>
            </a:r>
            <a:r>
              <a:rPr lang="en-US" sz="2900" b="1" i="1" dirty="0" err="1">
                <a:solidFill>
                  <a:srgbClr val="FF0000"/>
                </a:solidFill>
                <a:latin typeface="Times New Roman" pitchFamily="18" charset="0"/>
                <a:cs typeface="Arial" panose="020B0604020202020204" pitchFamily="34" charset="0"/>
              </a:rPr>
              <a:t>về</a:t>
            </a:r>
            <a:r>
              <a:rPr lang="en-US" sz="2900" b="1" i="1" dirty="0">
                <a:solidFill>
                  <a:srgbClr val="FF0000"/>
                </a:solidFill>
                <a:latin typeface="Times New Roman" pitchFamily="18" charset="0"/>
                <a:cs typeface="Arial" panose="020B0604020202020204" pitchFamily="34" charset="0"/>
              </a:rPr>
              <a:t> </a:t>
            </a:r>
            <a:r>
              <a:rPr lang="en-US" sz="2900" b="1" i="1" dirty="0" err="1">
                <a:solidFill>
                  <a:srgbClr val="FF0000"/>
                </a:solidFill>
                <a:latin typeface="Times New Roman" pitchFamily="18" charset="0"/>
                <a:cs typeface="Arial" panose="020B0604020202020204" pitchFamily="34" charset="0"/>
              </a:rPr>
              <a:t>nhà</a:t>
            </a:r>
            <a:endParaRPr lang="en-US" sz="2900" b="1" i="1" dirty="0">
              <a:solidFill>
                <a:srgbClr val="FF0000"/>
              </a:solidFill>
              <a:latin typeface="Times New Roman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1">
            <a:extLst>
              <a:ext uri="{FF2B5EF4-FFF2-40B4-BE49-F238E27FC236}">
                <a16:creationId xmlns:a16="http://schemas.microsoft.com/office/drawing/2014/main" xmlns="" id="{2C6CC85F-80B1-4649-B207-B5609F0D9149}"/>
              </a:ext>
            </a:extLst>
          </p:cNvPr>
          <p:cNvGrpSpPr/>
          <p:nvPr/>
        </p:nvGrpSpPr>
        <p:grpSpPr>
          <a:xfrm>
            <a:off x="2235456" y="862840"/>
            <a:ext cx="4482107" cy="3509945"/>
            <a:chOff x="2424113" y="688975"/>
            <a:chExt cx="6713537" cy="5619751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xmlns="" id="{96F37804-D255-4A9B-A31C-D534DA152B5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24113" y="692150"/>
              <a:ext cx="6710362" cy="561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xmlns="" id="{0510F233-43DE-4063-A25A-4E4D90C97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288" y="1592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xmlns="" id="{D5B3B4D8-2899-4E06-A301-F5AE91FEA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5975" y="703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8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8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8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xmlns="" id="{E5DC7212-55A6-41AB-BC0E-A36C56099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1127125"/>
              <a:ext cx="801687" cy="1200150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4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4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4" y="452"/>
                    <a:pt x="14" y="452"/>
                    <a:pt x="14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xmlns="" id="{C6D25AEF-636D-4758-BC36-3DE084FA5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2419350"/>
              <a:ext cx="801687" cy="800100"/>
            </a:xfrm>
            <a:custGeom>
              <a:avLst/>
              <a:gdLst>
                <a:gd name="T0" fmla="*/ 302 w 302"/>
                <a:gd name="T1" fmla="*/ 288 h 301"/>
                <a:gd name="T2" fmla="*/ 289 w 302"/>
                <a:gd name="T3" fmla="*/ 301 h 301"/>
                <a:gd name="T4" fmla="*/ 14 w 302"/>
                <a:gd name="T5" fmla="*/ 301 h 301"/>
                <a:gd name="T6" fmla="*/ 0 w 302"/>
                <a:gd name="T7" fmla="*/ 288 h 301"/>
                <a:gd name="T8" fmla="*/ 0 w 302"/>
                <a:gd name="T9" fmla="*/ 13 h 301"/>
                <a:gd name="T10" fmla="*/ 14 w 302"/>
                <a:gd name="T11" fmla="*/ 0 h 301"/>
                <a:gd name="T12" fmla="*/ 289 w 302"/>
                <a:gd name="T13" fmla="*/ 0 h 301"/>
                <a:gd name="T14" fmla="*/ 302 w 302"/>
                <a:gd name="T15" fmla="*/ 13 h 301"/>
                <a:gd name="T16" fmla="*/ 302 w 302"/>
                <a:gd name="T17" fmla="*/ 28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301">
                  <a:moveTo>
                    <a:pt x="302" y="288"/>
                  </a:moveTo>
                  <a:cubicBezTo>
                    <a:pt x="302" y="295"/>
                    <a:pt x="296" y="301"/>
                    <a:pt x="289" y="301"/>
                  </a:cubicBezTo>
                  <a:cubicBezTo>
                    <a:pt x="14" y="301"/>
                    <a:pt x="14" y="301"/>
                    <a:pt x="14" y="301"/>
                  </a:cubicBezTo>
                  <a:cubicBezTo>
                    <a:pt x="6" y="301"/>
                    <a:pt x="0" y="295"/>
                    <a:pt x="0" y="28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6"/>
                    <a:pt x="302" y="13"/>
                  </a:cubicBezTo>
                  <a:lnTo>
                    <a:pt x="302" y="288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xmlns="" id="{25B2E583-AE1D-42C1-952E-E6AF49F05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288" y="2847975"/>
              <a:ext cx="800100" cy="798513"/>
            </a:xfrm>
            <a:custGeom>
              <a:avLst/>
              <a:gdLst>
                <a:gd name="T0" fmla="*/ 302 w 302"/>
                <a:gd name="T1" fmla="*/ 287 h 301"/>
                <a:gd name="T2" fmla="*/ 289 w 302"/>
                <a:gd name="T3" fmla="*/ 301 h 301"/>
                <a:gd name="T4" fmla="*/ 13 w 302"/>
                <a:gd name="T5" fmla="*/ 301 h 301"/>
                <a:gd name="T6" fmla="*/ 0 w 302"/>
                <a:gd name="T7" fmla="*/ 287 h 301"/>
                <a:gd name="T8" fmla="*/ 0 w 302"/>
                <a:gd name="T9" fmla="*/ 13 h 301"/>
                <a:gd name="T10" fmla="*/ 13 w 302"/>
                <a:gd name="T11" fmla="*/ 0 h 301"/>
                <a:gd name="T12" fmla="*/ 289 w 302"/>
                <a:gd name="T13" fmla="*/ 0 h 301"/>
                <a:gd name="T14" fmla="*/ 302 w 302"/>
                <a:gd name="T15" fmla="*/ 13 h 301"/>
                <a:gd name="T16" fmla="*/ 302 w 302"/>
                <a:gd name="T17" fmla="*/ 28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301">
                  <a:moveTo>
                    <a:pt x="302" y="287"/>
                  </a:moveTo>
                  <a:cubicBezTo>
                    <a:pt x="302" y="295"/>
                    <a:pt x="296" y="301"/>
                    <a:pt x="289" y="301"/>
                  </a:cubicBezTo>
                  <a:cubicBezTo>
                    <a:pt x="13" y="301"/>
                    <a:pt x="13" y="301"/>
                    <a:pt x="13" y="301"/>
                  </a:cubicBezTo>
                  <a:cubicBezTo>
                    <a:pt x="6" y="301"/>
                    <a:pt x="0" y="295"/>
                    <a:pt x="0" y="28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6"/>
                    <a:pt x="302" y="13"/>
                  </a:cubicBezTo>
                  <a:lnTo>
                    <a:pt x="302" y="28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xmlns="" id="{33A802D5-A787-4B92-BCB5-8E1C86E73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5" y="1165225"/>
              <a:ext cx="381000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6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6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xmlns="" id="{6AEE02AB-4BDC-4469-BEEB-58E5D2F3B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703263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xmlns="" id="{6AF9EF2C-B8BB-4594-AA12-A7C2B3ADB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8488" y="688975"/>
              <a:ext cx="382587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7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7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xmlns="" id="{A22CE38D-535D-4CAF-8AF4-13C41A68B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1157288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xmlns="" id="{39B64302-DA1B-4996-A180-A08EC12E8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425" y="1976438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xmlns="" id="{A30D1B24-4AA2-4F12-8789-6062A4B00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717925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xmlns="" id="{D621600D-6724-4750-A869-B7C63B67D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2425700"/>
              <a:ext cx="817562" cy="790575"/>
            </a:xfrm>
            <a:custGeom>
              <a:avLst/>
              <a:gdLst>
                <a:gd name="T0" fmla="*/ 308 w 308"/>
                <a:gd name="T1" fmla="*/ 285 h 298"/>
                <a:gd name="T2" fmla="*/ 295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4 w 308"/>
                <a:gd name="T11" fmla="*/ 0 h 298"/>
                <a:gd name="T12" fmla="*/ 295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7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xmlns="" id="{ECE8626B-FB43-409C-A027-541E3CD43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388" y="2411413"/>
              <a:ext cx="815975" cy="792163"/>
            </a:xfrm>
            <a:custGeom>
              <a:avLst/>
              <a:gdLst>
                <a:gd name="T0" fmla="*/ 308 w 308"/>
                <a:gd name="T1" fmla="*/ 285 h 298"/>
                <a:gd name="T2" fmla="*/ 294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4 w 308"/>
                <a:gd name="T11" fmla="*/ 0 h 298"/>
                <a:gd name="T12" fmla="*/ 294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4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6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xmlns="" id="{B4D258B4-846A-4E33-BC05-D6C0F8980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150" y="1562100"/>
              <a:ext cx="817562" cy="792163"/>
            </a:xfrm>
            <a:custGeom>
              <a:avLst/>
              <a:gdLst>
                <a:gd name="T0" fmla="*/ 308 w 308"/>
                <a:gd name="T1" fmla="*/ 285 h 298"/>
                <a:gd name="T2" fmla="*/ 294 w 308"/>
                <a:gd name="T3" fmla="*/ 298 h 298"/>
                <a:gd name="T4" fmla="*/ 13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3 w 308"/>
                <a:gd name="T11" fmla="*/ 0 h 298"/>
                <a:gd name="T12" fmla="*/ 294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6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xmlns="" id="{C8195DB7-3FEF-40C7-B7F8-C0BD1ADFD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1584325"/>
              <a:ext cx="817562" cy="790575"/>
            </a:xfrm>
            <a:custGeom>
              <a:avLst/>
              <a:gdLst>
                <a:gd name="T0" fmla="*/ 308 w 308"/>
                <a:gd name="T1" fmla="*/ 285 h 298"/>
                <a:gd name="T2" fmla="*/ 295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4 h 298"/>
                <a:gd name="T10" fmla="*/ 14 w 308"/>
                <a:gd name="T11" fmla="*/ 0 h 298"/>
                <a:gd name="T12" fmla="*/ 295 w 308"/>
                <a:gd name="T13" fmla="*/ 0 h 298"/>
                <a:gd name="T14" fmla="*/ 308 w 308"/>
                <a:gd name="T15" fmla="*/ 14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7" y="298"/>
                    <a:pt x="0" y="292"/>
                    <a:pt x="0" y="28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6"/>
                    <a:pt x="308" y="14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0" name="Freeform 20">
              <a:extLst>
                <a:ext uri="{FF2B5EF4-FFF2-40B4-BE49-F238E27FC236}">
                  <a16:creationId xmlns:a16="http://schemas.microsoft.com/office/drawing/2014/main" xmlns="" id="{446FF0C3-3437-4D5D-BA15-872119D4E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3150" y="4614863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xmlns="" id="{88FAF475-E03B-445A-83A7-A0168B7A2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6525" y="5483225"/>
              <a:ext cx="382587" cy="379413"/>
            </a:xfrm>
            <a:custGeom>
              <a:avLst/>
              <a:gdLst>
                <a:gd name="T0" fmla="*/ 144 w 144"/>
                <a:gd name="T1" fmla="*/ 137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7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xmlns="" id="{1865E573-CDAB-4975-958D-52B077E33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663" y="5929313"/>
              <a:ext cx="722312" cy="379413"/>
            </a:xfrm>
            <a:custGeom>
              <a:avLst/>
              <a:gdLst>
                <a:gd name="T0" fmla="*/ 272 w 272"/>
                <a:gd name="T1" fmla="*/ 137 h 143"/>
                <a:gd name="T2" fmla="*/ 260 w 272"/>
                <a:gd name="T3" fmla="*/ 143 h 143"/>
                <a:gd name="T4" fmla="*/ 12 w 272"/>
                <a:gd name="T5" fmla="*/ 143 h 143"/>
                <a:gd name="T6" fmla="*/ 0 w 272"/>
                <a:gd name="T7" fmla="*/ 137 h 143"/>
                <a:gd name="T8" fmla="*/ 0 w 272"/>
                <a:gd name="T9" fmla="*/ 7 h 143"/>
                <a:gd name="T10" fmla="*/ 12 w 272"/>
                <a:gd name="T11" fmla="*/ 0 h 143"/>
                <a:gd name="T12" fmla="*/ 260 w 272"/>
                <a:gd name="T13" fmla="*/ 0 h 143"/>
                <a:gd name="T14" fmla="*/ 272 w 272"/>
                <a:gd name="T15" fmla="*/ 7 h 143"/>
                <a:gd name="T16" fmla="*/ 272 w 272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143">
                  <a:moveTo>
                    <a:pt x="272" y="137"/>
                  </a:moveTo>
                  <a:cubicBezTo>
                    <a:pt x="272" y="140"/>
                    <a:pt x="266" y="143"/>
                    <a:pt x="260" y="143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5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5" y="0"/>
                    <a:pt x="12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66" y="0"/>
                    <a:pt x="272" y="3"/>
                    <a:pt x="272" y="7"/>
                  </a:cubicBezTo>
                  <a:lnTo>
                    <a:pt x="272" y="13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xmlns="" id="{4A985ED5-8112-404F-BB55-1F9E15906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0338" y="5026025"/>
              <a:ext cx="817562" cy="377825"/>
            </a:xfrm>
            <a:custGeom>
              <a:avLst/>
              <a:gdLst>
                <a:gd name="T0" fmla="*/ 308 w 308"/>
                <a:gd name="T1" fmla="*/ 136 h 142"/>
                <a:gd name="T2" fmla="*/ 295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5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5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6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4" name="Freeform 24">
              <a:extLst>
                <a:ext uri="{FF2B5EF4-FFF2-40B4-BE49-F238E27FC236}">
                  <a16:creationId xmlns:a16="http://schemas.microsoft.com/office/drawing/2014/main" xmlns="" id="{B9B4BA42-CEFC-477D-AAD1-92B56619B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0338" y="1122363"/>
              <a:ext cx="817562" cy="379413"/>
            </a:xfrm>
            <a:custGeom>
              <a:avLst/>
              <a:gdLst>
                <a:gd name="T0" fmla="*/ 308 w 308"/>
                <a:gd name="T1" fmla="*/ 136 h 143"/>
                <a:gd name="T2" fmla="*/ 295 w 308"/>
                <a:gd name="T3" fmla="*/ 143 h 143"/>
                <a:gd name="T4" fmla="*/ 14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4 w 308"/>
                <a:gd name="T11" fmla="*/ 0 h 143"/>
                <a:gd name="T12" fmla="*/ 295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5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5" name="Freeform 25">
              <a:extLst>
                <a:ext uri="{FF2B5EF4-FFF2-40B4-BE49-F238E27FC236}">
                  <a16:creationId xmlns:a16="http://schemas.microsoft.com/office/drawing/2014/main" xmlns="" id="{2CE17DD6-3BBA-4441-B1E5-054F5B8A9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388" y="4181475"/>
              <a:ext cx="815975" cy="377825"/>
            </a:xfrm>
            <a:custGeom>
              <a:avLst/>
              <a:gdLst>
                <a:gd name="T0" fmla="*/ 308 w 308"/>
                <a:gd name="T1" fmla="*/ 136 h 142"/>
                <a:gd name="T2" fmla="*/ 294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4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4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6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6" name="Freeform 26">
              <a:extLst>
                <a:ext uri="{FF2B5EF4-FFF2-40B4-BE49-F238E27FC236}">
                  <a16:creationId xmlns:a16="http://schemas.microsoft.com/office/drawing/2014/main" xmlns="" id="{E9B3D340-EC01-4036-B03B-4703C1ED7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388" y="3733800"/>
              <a:ext cx="815975" cy="379413"/>
            </a:xfrm>
            <a:custGeom>
              <a:avLst/>
              <a:gdLst>
                <a:gd name="T0" fmla="*/ 308 w 308"/>
                <a:gd name="T1" fmla="*/ 136 h 143"/>
                <a:gd name="T2" fmla="*/ 294 w 308"/>
                <a:gd name="T3" fmla="*/ 143 h 143"/>
                <a:gd name="T4" fmla="*/ 14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4 w 308"/>
                <a:gd name="T11" fmla="*/ 0 h 143"/>
                <a:gd name="T12" fmla="*/ 294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4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7" name="Freeform 27">
              <a:extLst>
                <a:ext uri="{FF2B5EF4-FFF2-40B4-BE49-F238E27FC236}">
                  <a16:creationId xmlns:a16="http://schemas.microsoft.com/office/drawing/2014/main" xmlns="" id="{F2B8D980-9442-4FCB-BD10-185D1A79E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268663"/>
              <a:ext cx="817562" cy="377825"/>
            </a:xfrm>
            <a:custGeom>
              <a:avLst/>
              <a:gdLst>
                <a:gd name="T0" fmla="*/ 308 w 308"/>
                <a:gd name="T1" fmla="*/ 136 h 142"/>
                <a:gd name="T2" fmla="*/ 295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5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5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7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8" name="Freeform 28">
              <a:extLst>
                <a:ext uri="{FF2B5EF4-FFF2-40B4-BE49-F238E27FC236}">
                  <a16:creationId xmlns:a16="http://schemas.microsoft.com/office/drawing/2014/main" xmlns="" id="{85911E16-34EC-4BE8-A277-08F4B1A67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150" y="3733800"/>
              <a:ext cx="817562" cy="379413"/>
            </a:xfrm>
            <a:custGeom>
              <a:avLst/>
              <a:gdLst>
                <a:gd name="T0" fmla="*/ 308 w 308"/>
                <a:gd name="T1" fmla="*/ 136 h 143"/>
                <a:gd name="T2" fmla="*/ 294 w 308"/>
                <a:gd name="T3" fmla="*/ 143 h 143"/>
                <a:gd name="T4" fmla="*/ 13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3 w 308"/>
                <a:gd name="T11" fmla="*/ 0 h 143"/>
                <a:gd name="T12" fmla="*/ 294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4" y="143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3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9" name="Freeform 29">
              <a:extLst>
                <a:ext uri="{FF2B5EF4-FFF2-40B4-BE49-F238E27FC236}">
                  <a16:creationId xmlns:a16="http://schemas.microsoft.com/office/drawing/2014/main" xmlns="" id="{4F1A3DF0-A097-4B67-968F-B60672337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375" y="5483225"/>
              <a:ext cx="379412" cy="379413"/>
            </a:xfrm>
            <a:custGeom>
              <a:avLst/>
              <a:gdLst>
                <a:gd name="T0" fmla="*/ 143 w 143"/>
                <a:gd name="T1" fmla="*/ 137 h 143"/>
                <a:gd name="T2" fmla="*/ 137 w 143"/>
                <a:gd name="T3" fmla="*/ 143 h 143"/>
                <a:gd name="T4" fmla="*/ 6 w 143"/>
                <a:gd name="T5" fmla="*/ 143 h 143"/>
                <a:gd name="T6" fmla="*/ 0 w 143"/>
                <a:gd name="T7" fmla="*/ 137 h 143"/>
                <a:gd name="T8" fmla="*/ 0 w 143"/>
                <a:gd name="T9" fmla="*/ 6 h 143"/>
                <a:gd name="T10" fmla="*/ 6 w 143"/>
                <a:gd name="T11" fmla="*/ 0 h 143"/>
                <a:gd name="T12" fmla="*/ 137 w 143"/>
                <a:gd name="T13" fmla="*/ 0 h 143"/>
                <a:gd name="T14" fmla="*/ 143 w 143"/>
                <a:gd name="T15" fmla="*/ 6 h 143"/>
                <a:gd name="T16" fmla="*/ 143 w 143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3">
                  <a:moveTo>
                    <a:pt x="143" y="137"/>
                  </a:moveTo>
                  <a:cubicBezTo>
                    <a:pt x="143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2" y="143"/>
                    <a:pt x="0" y="140"/>
                    <a:pt x="0" y="1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7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50" name="Freeform 30">
              <a:extLst>
                <a:ext uri="{FF2B5EF4-FFF2-40B4-BE49-F238E27FC236}">
                  <a16:creationId xmlns:a16="http://schemas.microsoft.com/office/drawing/2014/main" xmlns="" id="{B462CC04-E75E-484C-80CB-C323F951C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575" y="4614863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1" name="Freeform 31">
              <a:extLst>
                <a:ext uri="{FF2B5EF4-FFF2-40B4-BE49-F238E27FC236}">
                  <a16:creationId xmlns:a16="http://schemas.microsoft.com/office/drawing/2014/main" xmlns="" id="{8ED94519-1B51-4A42-B79F-0508C1ACE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663" y="4614863"/>
              <a:ext cx="379412" cy="788988"/>
            </a:xfrm>
            <a:custGeom>
              <a:avLst/>
              <a:gdLst>
                <a:gd name="T0" fmla="*/ 143 w 143"/>
                <a:gd name="T1" fmla="*/ 284 h 297"/>
                <a:gd name="T2" fmla="*/ 137 w 143"/>
                <a:gd name="T3" fmla="*/ 297 h 297"/>
                <a:gd name="T4" fmla="*/ 6 w 143"/>
                <a:gd name="T5" fmla="*/ 297 h 297"/>
                <a:gd name="T6" fmla="*/ 0 w 143"/>
                <a:gd name="T7" fmla="*/ 284 h 297"/>
                <a:gd name="T8" fmla="*/ 0 w 143"/>
                <a:gd name="T9" fmla="*/ 13 h 297"/>
                <a:gd name="T10" fmla="*/ 6 w 143"/>
                <a:gd name="T11" fmla="*/ 0 h 297"/>
                <a:gd name="T12" fmla="*/ 137 w 143"/>
                <a:gd name="T13" fmla="*/ 0 h 297"/>
                <a:gd name="T14" fmla="*/ 143 w 143"/>
                <a:gd name="T15" fmla="*/ 13 h 297"/>
                <a:gd name="T16" fmla="*/ 143 w 143"/>
                <a:gd name="T17" fmla="*/ 28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297">
                  <a:moveTo>
                    <a:pt x="143" y="284"/>
                  </a:moveTo>
                  <a:cubicBezTo>
                    <a:pt x="143" y="292"/>
                    <a:pt x="141" y="297"/>
                    <a:pt x="137" y="297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2" y="297"/>
                    <a:pt x="0" y="292"/>
                    <a:pt x="0" y="28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6"/>
                    <a:pt x="143" y="13"/>
                  </a:cubicBezTo>
                  <a:lnTo>
                    <a:pt x="143" y="284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2" name="Freeform 32">
              <a:extLst>
                <a:ext uri="{FF2B5EF4-FFF2-40B4-BE49-F238E27FC236}">
                  <a16:creationId xmlns:a16="http://schemas.microsoft.com/office/drawing/2014/main" xmlns="" id="{D7A6CF31-BF6F-4671-9FAA-721289DFA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138" y="4184650"/>
              <a:ext cx="382587" cy="788988"/>
            </a:xfrm>
            <a:custGeom>
              <a:avLst/>
              <a:gdLst>
                <a:gd name="T0" fmla="*/ 144 w 144"/>
                <a:gd name="T1" fmla="*/ 284 h 297"/>
                <a:gd name="T2" fmla="*/ 137 w 144"/>
                <a:gd name="T3" fmla="*/ 297 h 297"/>
                <a:gd name="T4" fmla="*/ 6 w 144"/>
                <a:gd name="T5" fmla="*/ 297 h 297"/>
                <a:gd name="T6" fmla="*/ 0 w 144"/>
                <a:gd name="T7" fmla="*/ 284 h 297"/>
                <a:gd name="T8" fmla="*/ 0 w 144"/>
                <a:gd name="T9" fmla="*/ 13 h 297"/>
                <a:gd name="T10" fmla="*/ 6 w 144"/>
                <a:gd name="T11" fmla="*/ 0 h 297"/>
                <a:gd name="T12" fmla="*/ 137 w 144"/>
                <a:gd name="T13" fmla="*/ 0 h 297"/>
                <a:gd name="T14" fmla="*/ 144 w 144"/>
                <a:gd name="T15" fmla="*/ 13 h 297"/>
                <a:gd name="T16" fmla="*/ 144 w 144"/>
                <a:gd name="T17" fmla="*/ 28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297">
                  <a:moveTo>
                    <a:pt x="144" y="284"/>
                  </a:moveTo>
                  <a:cubicBezTo>
                    <a:pt x="144" y="291"/>
                    <a:pt x="141" y="297"/>
                    <a:pt x="137" y="297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3" y="297"/>
                    <a:pt x="0" y="291"/>
                    <a:pt x="0" y="28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6"/>
                    <a:pt x="144" y="13"/>
                  </a:cubicBezTo>
                  <a:lnTo>
                    <a:pt x="144" y="284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3" name="Freeform 33">
              <a:extLst>
                <a:ext uri="{FF2B5EF4-FFF2-40B4-BE49-F238E27FC236}">
                  <a16:creationId xmlns:a16="http://schemas.microsoft.com/office/drawing/2014/main" xmlns="" id="{4DA6197D-968E-4547-B4DD-9D32DA530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5" y="3697288"/>
              <a:ext cx="381000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7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7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xmlns="" id="{D3C9F0CA-4BAA-47B4-BA79-3D34FDDB3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375" y="4181475"/>
              <a:ext cx="379412" cy="377825"/>
            </a:xfrm>
            <a:custGeom>
              <a:avLst/>
              <a:gdLst>
                <a:gd name="T0" fmla="*/ 143 w 143"/>
                <a:gd name="T1" fmla="*/ 136 h 142"/>
                <a:gd name="T2" fmla="*/ 137 w 143"/>
                <a:gd name="T3" fmla="*/ 142 h 142"/>
                <a:gd name="T4" fmla="*/ 6 w 143"/>
                <a:gd name="T5" fmla="*/ 142 h 142"/>
                <a:gd name="T6" fmla="*/ 0 w 143"/>
                <a:gd name="T7" fmla="*/ 136 h 142"/>
                <a:gd name="T8" fmla="*/ 0 w 143"/>
                <a:gd name="T9" fmla="*/ 6 h 142"/>
                <a:gd name="T10" fmla="*/ 6 w 143"/>
                <a:gd name="T11" fmla="*/ 0 h 142"/>
                <a:gd name="T12" fmla="*/ 137 w 143"/>
                <a:gd name="T13" fmla="*/ 0 h 142"/>
                <a:gd name="T14" fmla="*/ 143 w 143"/>
                <a:gd name="T15" fmla="*/ 6 h 142"/>
                <a:gd name="T16" fmla="*/ 143 w 143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2">
                  <a:moveTo>
                    <a:pt x="143" y="136"/>
                  </a:moveTo>
                  <a:cubicBezTo>
                    <a:pt x="143" y="140"/>
                    <a:pt x="141" y="142"/>
                    <a:pt x="137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2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xmlns="" id="{C0926FC1-276C-4B39-9A3A-523A86234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5" y="1976438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6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6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6" name="Freeform 36">
              <a:extLst>
                <a:ext uri="{FF2B5EF4-FFF2-40B4-BE49-F238E27FC236}">
                  <a16:creationId xmlns:a16="http://schemas.microsoft.com/office/drawing/2014/main" xmlns="" id="{26C9039D-D265-4917-95DD-DBE0AED5E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425" y="3268663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xmlns="" id="{F51D5F3D-71A7-4CB3-8A2A-62FBC16EC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5" y="3268663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6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6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xmlns="" id="{463A32C7-479A-4B51-BAB3-AA5F89043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7738" y="3268663"/>
              <a:ext cx="379412" cy="377825"/>
            </a:xfrm>
            <a:custGeom>
              <a:avLst/>
              <a:gdLst>
                <a:gd name="T0" fmla="*/ 143 w 143"/>
                <a:gd name="T1" fmla="*/ 136 h 142"/>
                <a:gd name="T2" fmla="*/ 137 w 143"/>
                <a:gd name="T3" fmla="*/ 142 h 142"/>
                <a:gd name="T4" fmla="*/ 6 w 143"/>
                <a:gd name="T5" fmla="*/ 142 h 142"/>
                <a:gd name="T6" fmla="*/ 0 w 143"/>
                <a:gd name="T7" fmla="*/ 136 h 142"/>
                <a:gd name="T8" fmla="*/ 0 w 143"/>
                <a:gd name="T9" fmla="*/ 6 h 142"/>
                <a:gd name="T10" fmla="*/ 6 w 143"/>
                <a:gd name="T11" fmla="*/ 0 h 142"/>
                <a:gd name="T12" fmla="*/ 137 w 143"/>
                <a:gd name="T13" fmla="*/ 0 h 142"/>
                <a:gd name="T14" fmla="*/ 143 w 143"/>
                <a:gd name="T15" fmla="*/ 6 h 142"/>
                <a:gd name="T16" fmla="*/ 143 w 143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2">
                  <a:moveTo>
                    <a:pt x="143" y="136"/>
                  </a:moveTo>
                  <a:cubicBezTo>
                    <a:pt x="143" y="140"/>
                    <a:pt x="141" y="142"/>
                    <a:pt x="137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2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xmlns="" id="{258DD1E4-D60D-4DEF-A219-EB7C38A97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675" y="3733800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0" name="Freeform 40">
              <a:extLst>
                <a:ext uri="{FF2B5EF4-FFF2-40B4-BE49-F238E27FC236}">
                  <a16:creationId xmlns:a16="http://schemas.microsoft.com/office/drawing/2014/main" xmlns="" id="{870D3001-83D2-4DC2-8FDD-208F7BE65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88" y="1562100"/>
              <a:ext cx="1230312" cy="1643063"/>
            </a:xfrm>
            <a:custGeom>
              <a:avLst/>
              <a:gdLst>
                <a:gd name="T0" fmla="*/ 464 w 464"/>
                <a:gd name="T1" fmla="*/ 592 h 619"/>
                <a:gd name="T2" fmla="*/ 443 w 464"/>
                <a:gd name="T3" fmla="*/ 619 h 619"/>
                <a:gd name="T4" fmla="*/ 21 w 464"/>
                <a:gd name="T5" fmla="*/ 619 h 619"/>
                <a:gd name="T6" fmla="*/ 0 w 464"/>
                <a:gd name="T7" fmla="*/ 592 h 619"/>
                <a:gd name="T8" fmla="*/ 0 w 464"/>
                <a:gd name="T9" fmla="*/ 28 h 619"/>
                <a:gd name="T10" fmla="*/ 21 w 464"/>
                <a:gd name="T11" fmla="*/ 0 h 619"/>
                <a:gd name="T12" fmla="*/ 443 w 464"/>
                <a:gd name="T13" fmla="*/ 0 h 619"/>
                <a:gd name="T14" fmla="*/ 464 w 464"/>
                <a:gd name="T15" fmla="*/ 28 h 619"/>
                <a:gd name="T16" fmla="*/ 464 w 464"/>
                <a:gd name="T17" fmla="*/ 59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19">
                  <a:moveTo>
                    <a:pt x="464" y="592"/>
                  </a:moveTo>
                  <a:cubicBezTo>
                    <a:pt x="464" y="607"/>
                    <a:pt x="454" y="619"/>
                    <a:pt x="443" y="619"/>
                  </a:cubicBezTo>
                  <a:cubicBezTo>
                    <a:pt x="21" y="619"/>
                    <a:pt x="21" y="619"/>
                    <a:pt x="21" y="619"/>
                  </a:cubicBezTo>
                  <a:cubicBezTo>
                    <a:pt x="9" y="619"/>
                    <a:pt x="0" y="607"/>
                    <a:pt x="0" y="59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9" y="0"/>
                    <a:pt x="21" y="0"/>
                  </a:cubicBezTo>
                  <a:cubicBezTo>
                    <a:pt x="443" y="0"/>
                    <a:pt x="443" y="0"/>
                    <a:pt x="443" y="0"/>
                  </a:cubicBezTo>
                  <a:cubicBezTo>
                    <a:pt x="454" y="0"/>
                    <a:pt x="464" y="12"/>
                    <a:pt x="464" y="28"/>
                  </a:cubicBezTo>
                  <a:lnTo>
                    <a:pt x="464" y="59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1" name="Freeform 41">
              <a:extLst>
                <a:ext uri="{FF2B5EF4-FFF2-40B4-BE49-F238E27FC236}">
                  <a16:creationId xmlns:a16="http://schemas.microsoft.com/office/drawing/2014/main" xmlns="" id="{F49E952E-8D94-4BFD-B940-69187D07D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4625975"/>
              <a:ext cx="835025" cy="777875"/>
            </a:xfrm>
            <a:custGeom>
              <a:avLst/>
              <a:gdLst>
                <a:gd name="T0" fmla="*/ 315 w 315"/>
                <a:gd name="T1" fmla="*/ 280 h 293"/>
                <a:gd name="T2" fmla="*/ 301 w 315"/>
                <a:gd name="T3" fmla="*/ 293 h 293"/>
                <a:gd name="T4" fmla="*/ 14 w 315"/>
                <a:gd name="T5" fmla="*/ 293 h 293"/>
                <a:gd name="T6" fmla="*/ 0 w 315"/>
                <a:gd name="T7" fmla="*/ 280 h 293"/>
                <a:gd name="T8" fmla="*/ 0 w 315"/>
                <a:gd name="T9" fmla="*/ 13 h 293"/>
                <a:gd name="T10" fmla="*/ 14 w 315"/>
                <a:gd name="T11" fmla="*/ 0 h 293"/>
                <a:gd name="T12" fmla="*/ 301 w 315"/>
                <a:gd name="T13" fmla="*/ 0 h 293"/>
                <a:gd name="T14" fmla="*/ 315 w 315"/>
                <a:gd name="T15" fmla="*/ 13 h 293"/>
                <a:gd name="T16" fmla="*/ 315 w 315"/>
                <a:gd name="T17" fmla="*/ 28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5" h="293">
                  <a:moveTo>
                    <a:pt x="315" y="280"/>
                  </a:moveTo>
                  <a:cubicBezTo>
                    <a:pt x="315" y="288"/>
                    <a:pt x="309" y="293"/>
                    <a:pt x="301" y="293"/>
                  </a:cubicBezTo>
                  <a:cubicBezTo>
                    <a:pt x="14" y="293"/>
                    <a:pt x="14" y="293"/>
                    <a:pt x="14" y="293"/>
                  </a:cubicBezTo>
                  <a:cubicBezTo>
                    <a:pt x="6" y="293"/>
                    <a:pt x="0" y="288"/>
                    <a:pt x="0" y="28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9" y="0"/>
                    <a:pt x="315" y="6"/>
                    <a:pt x="315" y="13"/>
                  </a:cubicBezTo>
                  <a:lnTo>
                    <a:pt x="315" y="280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xmlns="" id="{1E5CC48C-A6AF-4347-B4A4-ABAE741FE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5068888"/>
              <a:ext cx="817562" cy="779463"/>
            </a:xfrm>
            <a:custGeom>
              <a:avLst/>
              <a:gdLst>
                <a:gd name="T0" fmla="*/ 308 w 308"/>
                <a:gd name="T1" fmla="*/ 281 h 294"/>
                <a:gd name="T2" fmla="*/ 294 w 308"/>
                <a:gd name="T3" fmla="*/ 294 h 294"/>
                <a:gd name="T4" fmla="*/ 14 w 308"/>
                <a:gd name="T5" fmla="*/ 294 h 294"/>
                <a:gd name="T6" fmla="*/ 0 w 308"/>
                <a:gd name="T7" fmla="*/ 281 h 294"/>
                <a:gd name="T8" fmla="*/ 0 w 308"/>
                <a:gd name="T9" fmla="*/ 13 h 294"/>
                <a:gd name="T10" fmla="*/ 14 w 308"/>
                <a:gd name="T11" fmla="*/ 0 h 294"/>
                <a:gd name="T12" fmla="*/ 294 w 308"/>
                <a:gd name="T13" fmla="*/ 0 h 294"/>
                <a:gd name="T14" fmla="*/ 308 w 308"/>
                <a:gd name="T15" fmla="*/ 13 h 294"/>
                <a:gd name="T16" fmla="*/ 308 w 308"/>
                <a:gd name="T17" fmla="*/ 28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4">
                  <a:moveTo>
                    <a:pt x="308" y="281"/>
                  </a:moveTo>
                  <a:cubicBezTo>
                    <a:pt x="308" y="288"/>
                    <a:pt x="302" y="294"/>
                    <a:pt x="294" y="294"/>
                  </a:cubicBezTo>
                  <a:cubicBezTo>
                    <a:pt x="14" y="294"/>
                    <a:pt x="14" y="294"/>
                    <a:pt x="14" y="294"/>
                  </a:cubicBezTo>
                  <a:cubicBezTo>
                    <a:pt x="6" y="294"/>
                    <a:pt x="0" y="288"/>
                    <a:pt x="0" y="28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1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3" name="Freeform 43">
              <a:extLst>
                <a:ext uri="{FF2B5EF4-FFF2-40B4-BE49-F238E27FC236}">
                  <a16:creationId xmlns:a16="http://schemas.microsoft.com/office/drawing/2014/main" xmlns="" id="{9FE3AAA6-983C-40A9-8F1C-B812655D6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7313" y="3316288"/>
              <a:ext cx="809625" cy="777875"/>
            </a:xfrm>
            <a:custGeom>
              <a:avLst/>
              <a:gdLst>
                <a:gd name="T0" fmla="*/ 305 w 305"/>
                <a:gd name="T1" fmla="*/ 280 h 293"/>
                <a:gd name="T2" fmla="*/ 291 w 305"/>
                <a:gd name="T3" fmla="*/ 293 h 293"/>
                <a:gd name="T4" fmla="*/ 13 w 305"/>
                <a:gd name="T5" fmla="*/ 293 h 293"/>
                <a:gd name="T6" fmla="*/ 0 w 305"/>
                <a:gd name="T7" fmla="*/ 280 h 293"/>
                <a:gd name="T8" fmla="*/ 0 w 305"/>
                <a:gd name="T9" fmla="*/ 13 h 293"/>
                <a:gd name="T10" fmla="*/ 13 w 305"/>
                <a:gd name="T11" fmla="*/ 0 h 293"/>
                <a:gd name="T12" fmla="*/ 291 w 305"/>
                <a:gd name="T13" fmla="*/ 0 h 293"/>
                <a:gd name="T14" fmla="*/ 305 w 305"/>
                <a:gd name="T15" fmla="*/ 13 h 293"/>
                <a:gd name="T16" fmla="*/ 305 w 305"/>
                <a:gd name="T17" fmla="*/ 28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293">
                  <a:moveTo>
                    <a:pt x="305" y="280"/>
                  </a:moveTo>
                  <a:cubicBezTo>
                    <a:pt x="305" y="288"/>
                    <a:pt x="299" y="293"/>
                    <a:pt x="291" y="293"/>
                  </a:cubicBezTo>
                  <a:cubicBezTo>
                    <a:pt x="13" y="293"/>
                    <a:pt x="13" y="293"/>
                    <a:pt x="13" y="293"/>
                  </a:cubicBezTo>
                  <a:cubicBezTo>
                    <a:pt x="6" y="293"/>
                    <a:pt x="0" y="288"/>
                    <a:pt x="0" y="28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9" y="0"/>
                    <a:pt x="305" y="6"/>
                    <a:pt x="305" y="13"/>
                  </a:cubicBezTo>
                  <a:lnTo>
                    <a:pt x="305" y="280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4" name="Freeform 44">
              <a:extLst>
                <a:ext uri="{FF2B5EF4-FFF2-40B4-BE49-F238E27FC236}">
                  <a16:creationId xmlns:a16="http://schemas.microsoft.com/office/drawing/2014/main" xmlns="" id="{CCC666AD-2635-48AC-BB69-17CED0467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5" y="703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5" name="Freeform 45">
              <a:extLst>
                <a:ext uri="{FF2B5EF4-FFF2-40B4-BE49-F238E27FC236}">
                  <a16:creationId xmlns:a16="http://schemas.microsoft.com/office/drawing/2014/main" xmlns="" id="{AEE195D8-6357-4095-AA8D-2A2694C12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6850" y="2419350"/>
              <a:ext cx="801687" cy="1200150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4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4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4" y="452"/>
                    <a:pt x="14" y="452"/>
                    <a:pt x="14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6" name="Freeform 46">
              <a:extLst>
                <a:ext uri="{FF2B5EF4-FFF2-40B4-BE49-F238E27FC236}">
                  <a16:creationId xmlns:a16="http://schemas.microsoft.com/office/drawing/2014/main" xmlns="" id="{18BB957F-1EE8-4FF0-85A8-5227C4852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206875"/>
              <a:ext cx="1223962" cy="766763"/>
            </a:xfrm>
            <a:custGeom>
              <a:avLst/>
              <a:gdLst>
                <a:gd name="T0" fmla="*/ 461 w 461"/>
                <a:gd name="T1" fmla="*/ 276 h 289"/>
                <a:gd name="T2" fmla="*/ 441 w 461"/>
                <a:gd name="T3" fmla="*/ 289 h 289"/>
                <a:gd name="T4" fmla="*/ 20 w 461"/>
                <a:gd name="T5" fmla="*/ 289 h 289"/>
                <a:gd name="T6" fmla="*/ 0 w 461"/>
                <a:gd name="T7" fmla="*/ 276 h 289"/>
                <a:gd name="T8" fmla="*/ 0 w 461"/>
                <a:gd name="T9" fmla="*/ 13 h 289"/>
                <a:gd name="T10" fmla="*/ 20 w 461"/>
                <a:gd name="T11" fmla="*/ 0 h 289"/>
                <a:gd name="T12" fmla="*/ 441 w 461"/>
                <a:gd name="T13" fmla="*/ 0 h 289"/>
                <a:gd name="T14" fmla="*/ 461 w 461"/>
                <a:gd name="T15" fmla="*/ 13 h 289"/>
                <a:gd name="T16" fmla="*/ 461 w 461"/>
                <a:gd name="T17" fmla="*/ 27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1" h="289">
                  <a:moveTo>
                    <a:pt x="461" y="276"/>
                  </a:moveTo>
                  <a:cubicBezTo>
                    <a:pt x="461" y="283"/>
                    <a:pt x="452" y="289"/>
                    <a:pt x="441" y="289"/>
                  </a:cubicBezTo>
                  <a:cubicBezTo>
                    <a:pt x="20" y="289"/>
                    <a:pt x="20" y="289"/>
                    <a:pt x="20" y="289"/>
                  </a:cubicBezTo>
                  <a:cubicBezTo>
                    <a:pt x="9" y="289"/>
                    <a:pt x="0" y="283"/>
                    <a:pt x="0" y="27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9" y="0"/>
                    <a:pt x="20" y="0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52" y="0"/>
                    <a:pt x="461" y="6"/>
                    <a:pt x="461" y="13"/>
                  </a:cubicBezTo>
                  <a:lnTo>
                    <a:pt x="461" y="276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7" name="Freeform 47">
              <a:extLst>
                <a:ext uri="{FF2B5EF4-FFF2-40B4-BE49-F238E27FC236}">
                  <a16:creationId xmlns:a16="http://schemas.microsoft.com/office/drawing/2014/main" xmlns="" id="{CADECC54-B54F-467C-B5B0-1CE0E77A6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2800" y="3322638"/>
              <a:ext cx="1716087" cy="1201738"/>
            </a:xfrm>
            <a:custGeom>
              <a:avLst/>
              <a:gdLst>
                <a:gd name="T0" fmla="*/ 647 w 647"/>
                <a:gd name="T1" fmla="*/ 433 h 453"/>
                <a:gd name="T2" fmla="*/ 618 w 647"/>
                <a:gd name="T3" fmla="*/ 453 h 453"/>
                <a:gd name="T4" fmla="*/ 29 w 647"/>
                <a:gd name="T5" fmla="*/ 453 h 453"/>
                <a:gd name="T6" fmla="*/ 0 w 647"/>
                <a:gd name="T7" fmla="*/ 433 h 453"/>
                <a:gd name="T8" fmla="*/ 0 w 647"/>
                <a:gd name="T9" fmla="*/ 20 h 453"/>
                <a:gd name="T10" fmla="*/ 29 w 647"/>
                <a:gd name="T11" fmla="*/ 0 h 453"/>
                <a:gd name="T12" fmla="*/ 618 w 647"/>
                <a:gd name="T13" fmla="*/ 0 h 453"/>
                <a:gd name="T14" fmla="*/ 647 w 647"/>
                <a:gd name="T15" fmla="*/ 20 h 453"/>
                <a:gd name="T16" fmla="*/ 647 w 647"/>
                <a:gd name="T17" fmla="*/ 43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7" h="453">
                  <a:moveTo>
                    <a:pt x="647" y="433"/>
                  </a:moveTo>
                  <a:cubicBezTo>
                    <a:pt x="647" y="444"/>
                    <a:pt x="634" y="453"/>
                    <a:pt x="618" y="453"/>
                  </a:cubicBezTo>
                  <a:cubicBezTo>
                    <a:pt x="29" y="453"/>
                    <a:pt x="29" y="453"/>
                    <a:pt x="29" y="453"/>
                  </a:cubicBezTo>
                  <a:cubicBezTo>
                    <a:pt x="13" y="453"/>
                    <a:pt x="0" y="444"/>
                    <a:pt x="0" y="43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618" y="0"/>
                    <a:pt x="618" y="0"/>
                    <a:pt x="618" y="0"/>
                  </a:cubicBezTo>
                  <a:cubicBezTo>
                    <a:pt x="634" y="0"/>
                    <a:pt x="647" y="9"/>
                    <a:pt x="647" y="20"/>
                  </a:cubicBezTo>
                  <a:lnTo>
                    <a:pt x="647" y="433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8" name="Freeform 48">
              <a:extLst>
                <a:ext uri="{FF2B5EF4-FFF2-40B4-BE49-F238E27FC236}">
                  <a16:creationId xmlns:a16="http://schemas.microsoft.com/office/drawing/2014/main" xmlns="" id="{180124DB-F2AE-47AC-981D-66F4BB1CB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5975" y="2014538"/>
              <a:ext cx="800100" cy="1209675"/>
            </a:xfrm>
            <a:custGeom>
              <a:avLst/>
              <a:gdLst>
                <a:gd name="T0" fmla="*/ 302 w 302"/>
                <a:gd name="T1" fmla="*/ 436 h 456"/>
                <a:gd name="T2" fmla="*/ 288 w 302"/>
                <a:gd name="T3" fmla="*/ 456 h 456"/>
                <a:gd name="T4" fmla="*/ 13 w 302"/>
                <a:gd name="T5" fmla="*/ 456 h 456"/>
                <a:gd name="T6" fmla="*/ 0 w 302"/>
                <a:gd name="T7" fmla="*/ 436 h 456"/>
                <a:gd name="T8" fmla="*/ 0 w 302"/>
                <a:gd name="T9" fmla="*/ 20 h 456"/>
                <a:gd name="T10" fmla="*/ 13 w 302"/>
                <a:gd name="T11" fmla="*/ 0 h 456"/>
                <a:gd name="T12" fmla="*/ 288 w 302"/>
                <a:gd name="T13" fmla="*/ 0 h 456"/>
                <a:gd name="T14" fmla="*/ 302 w 302"/>
                <a:gd name="T15" fmla="*/ 20 h 456"/>
                <a:gd name="T16" fmla="*/ 302 w 302"/>
                <a:gd name="T17" fmla="*/ 43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6">
                  <a:moveTo>
                    <a:pt x="302" y="436"/>
                  </a:moveTo>
                  <a:cubicBezTo>
                    <a:pt x="302" y="447"/>
                    <a:pt x="296" y="456"/>
                    <a:pt x="288" y="456"/>
                  </a:cubicBezTo>
                  <a:cubicBezTo>
                    <a:pt x="13" y="456"/>
                    <a:pt x="13" y="456"/>
                    <a:pt x="13" y="456"/>
                  </a:cubicBezTo>
                  <a:cubicBezTo>
                    <a:pt x="6" y="456"/>
                    <a:pt x="0" y="447"/>
                    <a:pt x="0" y="4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6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9" name="Rectangle 49">
              <a:extLst>
                <a:ext uri="{FF2B5EF4-FFF2-40B4-BE49-F238E27FC236}">
                  <a16:creationId xmlns:a16="http://schemas.microsoft.com/office/drawing/2014/main" xmlns="" id="{15F1DBC8-B663-4CB9-9B42-271E4CB93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4697" y="1984678"/>
              <a:ext cx="768340" cy="369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500" dirty="0">
                  <a:solidFill>
                    <a:srgbClr val="FFFFFF"/>
                  </a:solidFill>
                  <a:latin typeface="iCiel Cadena"/>
                  <a:ea typeface="微软雅黑" panose="020B0503020204020204" pitchFamily="34" charset="-122"/>
                </a:rPr>
                <a:t>LOVE</a:t>
              </a:r>
              <a:endParaRPr lang="zh-CN" altLang="zh-CN" sz="1200" dirty="0">
                <a:latin typeface="iCiel Cadena"/>
              </a:endParaRPr>
            </a:p>
          </p:txBody>
        </p:sp>
        <p:sp>
          <p:nvSpPr>
            <p:cNvPr id="70" name="Rectangle 50">
              <a:extLst>
                <a:ext uri="{FF2B5EF4-FFF2-40B4-BE49-F238E27FC236}">
                  <a16:creationId xmlns:a16="http://schemas.microsoft.com/office/drawing/2014/main" xmlns="" id="{41E5E95D-8AE9-420E-ABD9-6F7DD481F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300" y="1149350"/>
              <a:ext cx="182480" cy="418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700" dirty="0">
                  <a:solidFill>
                    <a:srgbClr val="FFFFFF"/>
                  </a:solidFill>
                  <a:latin typeface="iCiel Cadena"/>
                  <a:ea typeface="微软雅黑" panose="020B0503020204020204" pitchFamily="34" charset="-122"/>
                </a:rPr>
                <a:t>L</a:t>
              </a:r>
              <a:endParaRPr lang="zh-CN" altLang="zh-CN" dirty="0">
                <a:latin typeface="iCiel Cadena"/>
              </a:endParaRPr>
            </a:p>
          </p:txBody>
        </p:sp>
        <p:sp>
          <p:nvSpPr>
            <p:cNvPr id="71" name="Rectangle 51">
              <a:extLst>
                <a:ext uri="{FF2B5EF4-FFF2-40B4-BE49-F238E27FC236}">
                  <a16:creationId xmlns:a16="http://schemas.microsoft.com/office/drawing/2014/main" xmlns="" id="{66B708E3-0311-4D3D-AC73-EE47BD38C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300" y="3684588"/>
              <a:ext cx="19208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800" dirty="0">
                  <a:solidFill>
                    <a:srgbClr val="FFFFFF"/>
                  </a:solidFill>
                  <a:latin typeface="iCiel Cadena"/>
                  <a:ea typeface="微软雅黑" panose="020B0503020204020204" pitchFamily="34" charset="-122"/>
                </a:rPr>
                <a:t>L</a:t>
              </a:r>
              <a:endParaRPr lang="zh-CN" altLang="zh-CN" dirty="0">
                <a:latin typeface="iCiel Cadena"/>
              </a:endParaRPr>
            </a:p>
          </p:txBody>
        </p:sp>
        <p:sp>
          <p:nvSpPr>
            <p:cNvPr id="72" name="Rectangle 52">
              <a:extLst>
                <a:ext uri="{FF2B5EF4-FFF2-40B4-BE49-F238E27FC236}">
                  <a16:creationId xmlns:a16="http://schemas.microsoft.com/office/drawing/2014/main" xmlns="" id="{FBDF44F0-B975-4DBF-80DF-F60717F3B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6125" y="1149350"/>
              <a:ext cx="260350" cy="42502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700" dirty="0">
                  <a:solidFill>
                    <a:schemeClr val="bg1"/>
                  </a:solidFill>
                  <a:latin typeface="iCiel Cadena"/>
                  <a:ea typeface="微软雅黑" panose="020B0503020204020204" pitchFamily="34" charset="-122"/>
                </a:rPr>
                <a:t>L</a:t>
              </a:r>
              <a:endParaRPr lang="zh-CN" altLang="zh-CN" dirty="0">
                <a:solidFill>
                  <a:schemeClr val="bg1"/>
                </a:solidFill>
                <a:latin typeface="iCiel Cadena"/>
              </a:endParaRPr>
            </a:p>
          </p:txBody>
        </p:sp>
        <p:sp>
          <p:nvSpPr>
            <p:cNvPr id="73" name="Rectangle 53">
              <a:extLst>
                <a:ext uri="{FF2B5EF4-FFF2-40B4-BE49-F238E27FC236}">
                  <a16:creationId xmlns:a16="http://schemas.microsoft.com/office/drawing/2014/main" xmlns="" id="{1FB81681-A380-4158-9AF9-F7EFD2BDC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6212" y="5449888"/>
              <a:ext cx="19208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800" dirty="0">
                  <a:solidFill>
                    <a:srgbClr val="FFFFFF"/>
                  </a:solidFill>
                  <a:latin typeface="iCiel Cadena"/>
                  <a:ea typeface="微软雅黑" panose="020B0503020204020204" pitchFamily="34" charset="-122"/>
                </a:rPr>
                <a:t>L</a:t>
              </a:r>
              <a:endParaRPr lang="zh-CN" altLang="zh-CN" dirty="0">
                <a:latin typeface="iCiel Cadena"/>
              </a:endParaRPr>
            </a:p>
          </p:txBody>
        </p:sp>
        <p:sp>
          <p:nvSpPr>
            <p:cNvPr id="74" name="Rectangle 54">
              <a:extLst>
                <a:ext uri="{FF2B5EF4-FFF2-40B4-BE49-F238E27FC236}">
                  <a16:creationId xmlns:a16="http://schemas.microsoft.com/office/drawing/2014/main" xmlns="" id="{2FA22E07-C71A-482B-9422-81D404CC8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6353" y="3302375"/>
              <a:ext cx="823566" cy="34494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zh-CN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PIRCE</a:t>
              </a:r>
              <a:endParaRPr lang="zh-CN" altLang="zh-CN" sz="1100" dirty="0">
                <a:solidFill>
                  <a:schemeClr val="bg1"/>
                </a:solidFill>
                <a:latin typeface="iCiel Cadena"/>
              </a:endParaRPr>
            </a:p>
          </p:txBody>
        </p:sp>
        <p:sp>
          <p:nvSpPr>
            <p:cNvPr id="75" name="Rectangle 55">
              <a:extLst>
                <a:ext uri="{FF2B5EF4-FFF2-40B4-BE49-F238E27FC236}">
                  <a16:creationId xmlns:a16="http://schemas.microsoft.com/office/drawing/2014/main" xmlns="" id="{F4994BDB-0663-453D-8693-5509DC8D4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3774" y="3275014"/>
              <a:ext cx="268919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800" dirty="0">
                  <a:solidFill>
                    <a:srgbClr val="FFFFFF"/>
                  </a:solidFill>
                  <a:latin typeface="iCiel Cadena"/>
                  <a:ea typeface="微软雅黑" panose="020B0503020204020204" pitchFamily="34" charset="-122"/>
                </a:rPr>
                <a:t>G</a:t>
              </a:r>
              <a:endParaRPr lang="zh-CN" altLang="zh-CN" dirty="0">
                <a:latin typeface="iCiel Cadena"/>
              </a:endParaRPr>
            </a:p>
          </p:txBody>
        </p:sp>
        <p:sp>
          <p:nvSpPr>
            <p:cNvPr id="76" name="Rectangle 56">
              <a:extLst>
                <a:ext uri="{FF2B5EF4-FFF2-40B4-BE49-F238E27FC236}">
                  <a16:creationId xmlns:a16="http://schemas.microsoft.com/office/drawing/2014/main" xmlns="" id="{9A64F0FB-6F84-4FFF-9CB8-EAFD443A4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3774" y="3709988"/>
              <a:ext cx="230502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800" dirty="0">
                  <a:solidFill>
                    <a:srgbClr val="FFFFFF"/>
                  </a:solidFill>
                  <a:latin typeface="iCiel Cadena"/>
                  <a:ea typeface="微软雅黑" panose="020B0503020204020204" pitchFamily="34" charset="-122"/>
                </a:rPr>
                <a:t>S</a:t>
              </a:r>
              <a:endParaRPr lang="zh-CN" altLang="zh-CN" dirty="0">
                <a:latin typeface="iCiel Cadena"/>
              </a:endParaRPr>
            </a:p>
          </p:txBody>
        </p:sp>
        <p:sp>
          <p:nvSpPr>
            <p:cNvPr id="77" name="Rectangle 57">
              <a:extLst>
                <a:ext uri="{FF2B5EF4-FFF2-40B4-BE49-F238E27FC236}">
                  <a16:creationId xmlns:a16="http://schemas.microsoft.com/office/drawing/2014/main" xmlns="" id="{E4C505D5-C5ED-434D-8653-EE649CADC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463" y="4602163"/>
              <a:ext cx="211293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800" dirty="0">
                  <a:solidFill>
                    <a:srgbClr val="FFFFFF"/>
                  </a:solidFill>
                  <a:latin typeface="iCiel Cadena"/>
                  <a:ea typeface="微软雅黑" panose="020B0503020204020204" pitchFamily="34" charset="-122"/>
                </a:rPr>
                <a:t>T</a:t>
              </a:r>
              <a:endParaRPr lang="zh-CN" altLang="zh-CN" dirty="0">
                <a:latin typeface="iCiel Cadena"/>
              </a:endParaRPr>
            </a:p>
          </p:txBody>
        </p:sp>
        <p:sp>
          <p:nvSpPr>
            <p:cNvPr id="78" name="Rectangle 58">
              <a:extLst>
                <a:ext uri="{FF2B5EF4-FFF2-40B4-BE49-F238E27FC236}">
                  <a16:creationId xmlns:a16="http://schemas.microsoft.com/office/drawing/2014/main" xmlns="" id="{DEFF40AE-ED0F-4466-ABCE-E56616550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463" y="4948238"/>
              <a:ext cx="249710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800" dirty="0">
                  <a:solidFill>
                    <a:srgbClr val="FFFFFF"/>
                  </a:solidFill>
                  <a:latin typeface="iCiel Cadena"/>
                  <a:ea typeface="微软雅黑" panose="020B0503020204020204" pitchFamily="34" charset="-122"/>
                </a:rPr>
                <a:t>H</a:t>
              </a:r>
              <a:endParaRPr lang="zh-CN" altLang="zh-CN" dirty="0">
                <a:latin typeface="iCiel Cadena"/>
              </a:endParaRPr>
            </a:p>
          </p:txBody>
        </p:sp>
      </p:grpSp>
      <p:sp>
        <p:nvSpPr>
          <p:cNvPr id="79" name="Rectangle 78"/>
          <p:cNvSpPr/>
          <p:nvPr/>
        </p:nvSpPr>
        <p:spPr>
          <a:xfrm>
            <a:off x="1475702" y="2436781"/>
            <a:ext cx="6313219" cy="623248"/>
          </a:xfrm>
          <a:prstGeom prst="rect">
            <a:avLst/>
          </a:prstGeom>
          <a:solidFill>
            <a:schemeClr val="bg1"/>
          </a:solidFill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TẠM BIỆT VÀ HẸN GẶP LẠI</a:t>
            </a:r>
          </a:p>
        </p:txBody>
      </p:sp>
      <p:pic>
        <p:nvPicPr>
          <p:cNvPr id="83" name="图片 14">
            <a:extLst>
              <a:ext uri="{FF2B5EF4-FFF2-40B4-BE49-F238E27FC236}">
                <a16:creationId xmlns:a16="http://schemas.microsoft.com/office/drawing/2014/main" xmlns="" id="{24C4C1C4-43C3-40EE-887E-6B37C3452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53" y="3561233"/>
            <a:ext cx="3063476" cy="153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4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A3B"/>
      </a:accent1>
      <a:accent2>
        <a:srgbClr val="7DC8FF"/>
      </a:accent2>
      <a:accent3>
        <a:srgbClr val="56AF35"/>
      </a:accent3>
      <a:accent4>
        <a:srgbClr val="CDD500"/>
      </a:accent4>
      <a:accent5>
        <a:srgbClr val="4472C4"/>
      </a:accent5>
      <a:accent6>
        <a:srgbClr val="F95421"/>
      </a:accent6>
      <a:hlink>
        <a:srgbClr val="0563C1"/>
      </a:hlink>
      <a:folHlink>
        <a:srgbClr val="954F72"/>
      </a:folHlink>
    </a:clrScheme>
    <a:fontScheme name="zezbname">
      <a:majorFont>
        <a:latin typeface="Segoe Print"/>
        <a:ea typeface="方正黑体_GBK"/>
        <a:cs typeface=""/>
      </a:majorFont>
      <a:minorFont>
        <a:latin typeface="Segoe Print"/>
        <a:ea typeface="方正黑体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A3B"/>
      </a:accent1>
      <a:accent2>
        <a:srgbClr val="7DC8FF"/>
      </a:accent2>
      <a:accent3>
        <a:srgbClr val="56AF35"/>
      </a:accent3>
      <a:accent4>
        <a:srgbClr val="CDD500"/>
      </a:accent4>
      <a:accent5>
        <a:srgbClr val="4472C4"/>
      </a:accent5>
      <a:accent6>
        <a:srgbClr val="F95421"/>
      </a:accent6>
      <a:hlink>
        <a:srgbClr val="0563C1"/>
      </a:hlink>
      <a:folHlink>
        <a:srgbClr val="954F72"/>
      </a:folHlink>
    </a:clrScheme>
    <a:fontScheme name="zezbname">
      <a:majorFont>
        <a:latin typeface="Segoe Print"/>
        <a:ea typeface="方正黑体_GBK"/>
        <a:cs typeface=""/>
      </a:majorFont>
      <a:minorFont>
        <a:latin typeface="Segoe Print"/>
        <a:ea typeface="方正黑体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9995</TotalTime>
  <Words>827</Words>
  <Application>Microsoft Office PowerPoint</Application>
  <PresentationFormat>On-screen Show (16:9)</PresentationFormat>
  <Paragraphs>115</Paragraphs>
  <Slides>21</Slides>
  <Notes>5</Notes>
  <HiddenSlides>0</HiddenSlides>
  <MMClips>4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1_Office 主题</vt:lpstr>
      <vt:lpstr>2_Office 主题</vt:lpstr>
      <vt:lpstr>7_Default Design</vt:lpstr>
      <vt:lpstr>Blends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Uyen Uyen</dc:creator>
  <cp:lastModifiedBy>QUNG</cp:lastModifiedBy>
  <cp:revision>687</cp:revision>
  <cp:lastPrinted>2023-04-12T13:33:31Z</cp:lastPrinted>
  <dcterms:created xsi:type="dcterms:W3CDTF">2021-11-14T08:33:55Z</dcterms:created>
  <dcterms:modified xsi:type="dcterms:W3CDTF">2023-04-25T01:13:10Z</dcterms:modified>
</cp:coreProperties>
</file>