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60" r:id="rId6"/>
    <p:sldMasterId id="2147483672" r:id="rId7"/>
    <p:sldMasterId id="2147483685" r:id="rId8"/>
    <p:sldMasterId id="2147483697"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46" roundtripDataSignature="AMtx7mgorMfTFYndtebXyWiLRsy27v8r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74E7F48-F09F-4AD3-84AA-EC6C2CFEFAB3}">
  <a:tblStyle styleId="{874E7F48-F09F-4AD3-84AA-EC6C2CFEFAB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28BF7B9-20A0-422C-94B0-FC68A4B53E4E}" styleName="Table_1">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20" Type="http://schemas.openxmlformats.org/officeDocument/2006/relationships/slide" Target="slides/slide10.xml"/><Relationship Id="rId42" Type="http://schemas.openxmlformats.org/officeDocument/2006/relationships/slide" Target="slides/slide32.xml"/><Relationship Id="rId41" Type="http://schemas.openxmlformats.org/officeDocument/2006/relationships/slide" Target="slides/slide31.xml"/><Relationship Id="rId22" Type="http://schemas.openxmlformats.org/officeDocument/2006/relationships/slide" Target="slides/slide12.xml"/><Relationship Id="rId44" Type="http://schemas.openxmlformats.org/officeDocument/2006/relationships/slide" Target="slides/slide34.xml"/><Relationship Id="rId21" Type="http://schemas.openxmlformats.org/officeDocument/2006/relationships/slide" Target="slides/slide11.xml"/><Relationship Id="rId43" Type="http://schemas.openxmlformats.org/officeDocument/2006/relationships/slide" Target="slides/slide33.xml"/><Relationship Id="rId24" Type="http://schemas.openxmlformats.org/officeDocument/2006/relationships/slide" Target="slides/slide14.xml"/><Relationship Id="rId46" Type="http://customschemas.google.com/relationships/presentationmetadata" Target="metadata"/><Relationship Id="rId23" Type="http://schemas.openxmlformats.org/officeDocument/2006/relationships/slide" Target="slides/slide13.xml"/><Relationship Id="rId45" Type="http://schemas.openxmlformats.org/officeDocument/2006/relationships/slide" Target="slides/slide35.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19.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21.xml"/><Relationship Id="rId30" Type="http://schemas.openxmlformats.org/officeDocument/2006/relationships/slide" Target="slides/slide20.xml"/><Relationship Id="rId11" Type="http://schemas.openxmlformats.org/officeDocument/2006/relationships/slide" Target="slides/slide1.xml"/><Relationship Id="rId33" Type="http://schemas.openxmlformats.org/officeDocument/2006/relationships/slide" Target="slides/slide23.xml"/><Relationship Id="rId10" Type="http://schemas.openxmlformats.org/officeDocument/2006/relationships/notesMaster" Target="notesMasters/notesMaster1.xml"/><Relationship Id="rId32" Type="http://schemas.openxmlformats.org/officeDocument/2006/relationships/slide" Target="slides/slide22.xml"/><Relationship Id="rId13" Type="http://schemas.openxmlformats.org/officeDocument/2006/relationships/slide" Target="slides/slide3.xml"/><Relationship Id="rId35" Type="http://schemas.openxmlformats.org/officeDocument/2006/relationships/slide" Target="slides/slide25.xml"/><Relationship Id="rId12" Type="http://schemas.openxmlformats.org/officeDocument/2006/relationships/slide" Target="slides/slide2.xml"/><Relationship Id="rId34" Type="http://schemas.openxmlformats.org/officeDocument/2006/relationships/slide" Target="slides/slide24.xml"/><Relationship Id="rId15" Type="http://schemas.openxmlformats.org/officeDocument/2006/relationships/slide" Target="slides/slide5.xml"/><Relationship Id="rId37" Type="http://schemas.openxmlformats.org/officeDocument/2006/relationships/slide" Target="slides/slide27.xml"/><Relationship Id="rId14" Type="http://schemas.openxmlformats.org/officeDocument/2006/relationships/slide" Target="slides/slide4.xml"/><Relationship Id="rId36" Type="http://schemas.openxmlformats.org/officeDocument/2006/relationships/slide" Target="slides/slide26.xml"/><Relationship Id="rId17" Type="http://schemas.openxmlformats.org/officeDocument/2006/relationships/slide" Target="slides/slide7.xml"/><Relationship Id="rId39" Type="http://schemas.openxmlformats.org/officeDocument/2006/relationships/slide" Target="slides/slide29.xml"/><Relationship Id="rId16" Type="http://schemas.openxmlformats.org/officeDocument/2006/relationships/slide" Target="slides/slide6.xml"/><Relationship Id="rId38" Type="http://schemas.openxmlformats.org/officeDocument/2006/relationships/slide" Target="slides/slide28.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0" name="Google Shape;53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5" name="Google Shape;58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4" name="Google Shape;61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3" name="Google Shape;623;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1" name="Google Shape;64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8" name="Google Shape;64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6" name="Google Shape;666;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8" name="Google Shape;68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93" name="Google Shape;693;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4" name="Google Shape;694;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1" name="Google Shape;701;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37"/>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7"/>
          <p:cNvSpPr txBox="1"/>
          <p:nvPr>
            <p:ph idx="1" type="body"/>
          </p:nvPr>
        </p:nvSpPr>
        <p:spPr>
          <a:xfrm>
            <a:off x="806824" y="1524008"/>
            <a:ext cx="10578352" cy="46021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37"/>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7"/>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7"/>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38"/>
          <p:cNvSpPr txBox="1"/>
          <p:nvPr>
            <p:ph type="ctrTitle"/>
          </p:nvPr>
        </p:nvSpPr>
        <p:spPr>
          <a:xfrm>
            <a:off x="1111624" y="2362573"/>
            <a:ext cx="9968752"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5400"/>
              <a:buFont typeface="Arial Black"/>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8"/>
          <p:cNvSpPr txBox="1"/>
          <p:nvPr>
            <p:ph idx="1" type="subTitle"/>
          </p:nvPr>
        </p:nvSpPr>
        <p:spPr>
          <a:xfrm>
            <a:off x="3200400" y="3886200"/>
            <a:ext cx="5791200" cy="9906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Clr>
                <a:schemeClr val="lt1"/>
              </a:buClr>
              <a:buSzPts val="2000"/>
              <a:buNone/>
              <a:defRPr sz="2000">
                <a:solidFill>
                  <a:schemeClr val="lt1"/>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4" name="Google Shape;24;p38"/>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8"/>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8"/>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47"/>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7"/>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7"/>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0"/>
          <p:cNvSpPr txBox="1"/>
          <p:nvPr>
            <p:ph type="title"/>
          </p:nvPr>
        </p:nvSpPr>
        <p:spPr>
          <a:xfrm>
            <a:off x="963084" y="4407273"/>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Black"/>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0"/>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sz="2000">
                <a:solidFill>
                  <a:schemeClr val="lt1"/>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0"/>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0"/>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0"/>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51"/>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51"/>
          <p:cNvSpPr txBox="1"/>
          <p:nvPr>
            <p:ph idx="1" type="body"/>
          </p:nvPr>
        </p:nvSpPr>
        <p:spPr>
          <a:xfrm>
            <a:off x="812800" y="1600206"/>
            <a:ext cx="5181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51"/>
          <p:cNvSpPr txBox="1"/>
          <p:nvPr>
            <p:ph idx="2" type="body"/>
          </p:nvPr>
        </p:nvSpPr>
        <p:spPr>
          <a:xfrm>
            <a:off x="6197600" y="1600206"/>
            <a:ext cx="5181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51"/>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1"/>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1"/>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52"/>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40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2"/>
          <p:cNvSpPr txBox="1"/>
          <p:nvPr>
            <p:ph idx="1" type="body"/>
          </p:nvPr>
        </p:nvSpPr>
        <p:spPr>
          <a:xfrm>
            <a:off x="812800" y="1535113"/>
            <a:ext cx="51837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52"/>
          <p:cNvSpPr txBox="1"/>
          <p:nvPr>
            <p:ph idx="2" type="body"/>
          </p:nvPr>
        </p:nvSpPr>
        <p:spPr>
          <a:xfrm>
            <a:off x="812800" y="2174875"/>
            <a:ext cx="51837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52"/>
          <p:cNvSpPr txBox="1"/>
          <p:nvPr>
            <p:ph idx="3" type="body"/>
          </p:nvPr>
        </p:nvSpPr>
        <p:spPr>
          <a:xfrm>
            <a:off x="6193616" y="1535113"/>
            <a:ext cx="51858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52"/>
          <p:cNvSpPr txBox="1"/>
          <p:nvPr>
            <p:ph idx="4" type="body"/>
          </p:nvPr>
        </p:nvSpPr>
        <p:spPr>
          <a:xfrm>
            <a:off x="6193616" y="2174875"/>
            <a:ext cx="51858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52"/>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2"/>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52"/>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53"/>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53"/>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3"/>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3"/>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54"/>
          <p:cNvSpPr txBox="1"/>
          <p:nvPr>
            <p:ph type="title"/>
          </p:nvPr>
        </p:nvSpPr>
        <p:spPr>
          <a:xfrm>
            <a:off x="812803" y="685800"/>
            <a:ext cx="38078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000"/>
              <a:buFont typeface="Arial Black"/>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54"/>
          <p:cNvSpPr txBox="1"/>
          <p:nvPr>
            <p:ph idx="1" type="body"/>
          </p:nvPr>
        </p:nvSpPr>
        <p:spPr>
          <a:xfrm>
            <a:off x="4766733" y="686173"/>
            <a:ext cx="6612467" cy="54403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lt1"/>
              </a:buClr>
              <a:buSzPts val="2400"/>
              <a:buChar char="•"/>
              <a:defRPr sz="2400"/>
            </a:lvl3pPr>
            <a:lvl4pPr indent="-355600" lvl="3" marL="1828800" algn="l">
              <a:spcBef>
                <a:spcPts val="400"/>
              </a:spcBef>
              <a:spcAft>
                <a:spcPts val="0"/>
              </a:spcAft>
              <a:buClr>
                <a:schemeClr val="lt1"/>
              </a:buClr>
              <a:buSzPts val="2000"/>
              <a:buChar char="–"/>
              <a:defRPr sz="2000"/>
            </a:lvl4pPr>
            <a:lvl5pPr indent="-355600" lvl="4" marL="2286000" algn="l">
              <a:spcBef>
                <a:spcPts val="400"/>
              </a:spcBef>
              <a:spcAft>
                <a:spcPts val="0"/>
              </a:spcAft>
              <a:buClr>
                <a:schemeClr val="lt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54"/>
          <p:cNvSpPr txBox="1"/>
          <p:nvPr>
            <p:ph idx="2" type="body"/>
          </p:nvPr>
        </p:nvSpPr>
        <p:spPr>
          <a:xfrm>
            <a:off x="812803" y="1981207"/>
            <a:ext cx="3807884" cy="41449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54"/>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4"/>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4"/>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55"/>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000"/>
              <a:buFont typeface="Arial Black"/>
              <a:buNone/>
              <a:defRPr b="1" sz="2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55"/>
          <p:cNvSpPr/>
          <p:nvPr>
            <p:ph idx="2" type="pic"/>
          </p:nvPr>
        </p:nvSpPr>
        <p:spPr>
          <a:xfrm>
            <a:off x="2389717" y="838201"/>
            <a:ext cx="7315200" cy="3889374"/>
          </a:xfrm>
          <a:prstGeom prst="rect">
            <a:avLst/>
          </a:prstGeom>
          <a:noFill/>
          <a:ln>
            <a:noFill/>
          </a:ln>
        </p:spPr>
        <p:txBody>
          <a:bodyPr anchorCtr="0" anchor="t" bIns="45700" lIns="91425" spcFirstLastPara="1" rIns="91425" wrap="square" tIns="45700">
            <a:norm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55"/>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55"/>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5"/>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5"/>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6"/>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6"/>
          <p:cNvSpPr txBox="1"/>
          <p:nvPr>
            <p:ph idx="1" type="body"/>
          </p:nvPr>
        </p:nvSpPr>
        <p:spPr>
          <a:xfrm rot="5400000">
            <a:off x="3794918" y="-1464087"/>
            <a:ext cx="4602163" cy="1057835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56"/>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6"/>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6"/>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7"/>
          <p:cNvSpPr txBox="1"/>
          <p:nvPr>
            <p:ph type="title"/>
          </p:nvPr>
        </p:nvSpPr>
        <p:spPr>
          <a:xfrm rot="5400000">
            <a:off x="7350918" y="2098254"/>
            <a:ext cx="5516563" cy="254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57"/>
          <p:cNvSpPr txBox="1"/>
          <p:nvPr>
            <p:ph idx="1" type="body"/>
          </p:nvPr>
        </p:nvSpPr>
        <p:spPr>
          <a:xfrm rot="5400000">
            <a:off x="1966119" y="-543345"/>
            <a:ext cx="5516563" cy="7823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57"/>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7"/>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7"/>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40"/>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40"/>
          <p:cNvSpPr txBox="1"/>
          <p:nvPr>
            <p:ph idx="1" type="body"/>
          </p:nvPr>
        </p:nvSpPr>
        <p:spPr>
          <a:xfrm>
            <a:off x="806824" y="1524008"/>
            <a:ext cx="10578352" cy="46021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3" name="Google Shape;93;p40"/>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0"/>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0"/>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6" name="Shape 96"/>
        <p:cNvGrpSpPr/>
        <p:nvPr/>
      </p:nvGrpSpPr>
      <p:grpSpPr>
        <a:xfrm>
          <a:off x="0" y="0"/>
          <a:ext cx="0" cy="0"/>
          <a:chOff x="0" y="0"/>
          <a:chExt cx="0" cy="0"/>
        </a:xfrm>
      </p:grpSpPr>
      <p:sp>
        <p:nvSpPr>
          <p:cNvPr id="97" name="Google Shape;97;p41"/>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1"/>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1"/>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0" name="Shape 100"/>
        <p:cNvGrpSpPr/>
        <p:nvPr/>
      </p:nvGrpSpPr>
      <p:grpSpPr>
        <a:xfrm>
          <a:off x="0" y="0"/>
          <a:ext cx="0" cy="0"/>
          <a:chOff x="0" y="0"/>
          <a:chExt cx="0" cy="0"/>
        </a:xfrm>
      </p:grpSpPr>
      <p:sp>
        <p:nvSpPr>
          <p:cNvPr id="101" name="Google Shape;101;p44"/>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44"/>
          <p:cNvSpPr txBox="1"/>
          <p:nvPr>
            <p:ph idx="1" type="body"/>
          </p:nvPr>
        </p:nvSpPr>
        <p:spPr>
          <a:xfrm>
            <a:off x="812800" y="1600206"/>
            <a:ext cx="5181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03" name="Google Shape;103;p44"/>
          <p:cNvSpPr txBox="1"/>
          <p:nvPr>
            <p:ph idx="2" type="body"/>
          </p:nvPr>
        </p:nvSpPr>
        <p:spPr>
          <a:xfrm>
            <a:off x="6197600" y="1600206"/>
            <a:ext cx="5181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04" name="Google Shape;104;p44"/>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4"/>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44"/>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07" name="Shape 107"/>
        <p:cNvGrpSpPr/>
        <p:nvPr/>
      </p:nvGrpSpPr>
      <p:grpSpPr>
        <a:xfrm>
          <a:off x="0" y="0"/>
          <a:ext cx="0" cy="0"/>
          <a:chOff x="0" y="0"/>
          <a:chExt cx="0" cy="0"/>
        </a:xfrm>
      </p:grpSpPr>
      <p:sp>
        <p:nvSpPr>
          <p:cNvPr id="108" name="Google Shape;108;p58"/>
          <p:cNvSpPr txBox="1"/>
          <p:nvPr>
            <p:ph type="ctrTitle"/>
          </p:nvPr>
        </p:nvSpPr>
        <p:spPr>
          <a:xfrm>
            <a:off x="1111624" y="2362573"/>
            <a:ext cx="9968752"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5400"/>
              <a:buFont typeface="Arial Black"/>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58"/>
          <p:cNvSpPr txBox="1"/>
          <p:nvPr>
            <p:ph idx="1" type="subTitle"/>
          </p:nvPr>
        </p:nvSpPr>
        <p:spPr>
          <a:xfrm>
            <a:off x="3200400" y="3886200"/>
            <a:ext cx="5791200" cy="9906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Clr>
                <a:schemeClr val="lt1"/>
              </a:buClr>
              <a:buSzPts val="2000"/>
              <a:buNone/>
              <a:defRPr sz="2000">
                <a:solidFill>
                  <a:schemeClr val="lt1"/>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10" name="Google Shape;110;p58"/>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58"/>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58"/>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3" name="Shape 113"/>
        <p:cNvGrpSpPr/>
        <p:nvPr/>
      </p:nvGrpSpPr>
      <p:grpSpPr>
        <a:xfrm>
          <a:off x="0" y="0"/>
          <a:ext cx="0" cy="0"/>
          <a:chOff x="0" y="0"/>
          <a:chExt cx="0" cy="0"/>
        </a:xfrm>
      </p:grpSpPr>
      <p:sp>
        <p:nvSpPr>
          <p:cNvPr id="114" name="Google Shape;114;p59"/>
          <p:cNvSpPr txBox="1"/>
          <p:nvPr>
            <p:ph type="title"/>
          </p:nvPr>
        </p:nvSpPr>
        <p:spPr>
          <a:xfrm>
            <a:off x="963084" y="4407273"/>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Black"/>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59"/>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sz="2000">
                <a:solidFill>
                  <a:schemeClr val="lt1"/>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16" name="Google Shape;116;p59"/>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59"/>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59"/>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9" name="Shape 119"/>
        <p:cNvGrpSpPr/>
        <p:nvPr/>
      </p:nvGrpSpPr>
      <p:grpSpPr>
        <a:xfrm>
          <a:off x="0" y="0"/>
          <a:ext cx="0" cy="0"/>
          <a:chOff x="0" y="0"/>
          <a:chExt cx="0" cy="0"/>
        </a:xfrm>
      </p:grpSpPr>
      <p:sp>
        <p:nvSpPr>
          <p:cNvPr id="120" name="Google Shape;120;p60"/>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40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60"/>
          <p:cNvSpPr txBox="1"/>
          <p:nvPr>
            <p:ph idx="1" type="body"/>
          </p:nvPr>
        </p:nvSpPr>
        <p:spPr>
          <a:xfrm>
            <a:off x="812800" y="1535113"/>
            <a:ext cx="51837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22" name="Google Shape;122;p60"/>
          <p:cNvSpPr txBox="1"/>
          <p:nvPr>
            <p:ph idx="2" type="body"/>
          </p:nvPr>
        </p:nvSpPr>
        <p:spPr>
          <a:xfrm>
            <a:off x="812800" y="2174875"/>
            <a:ext cx="51837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23" name="Google Shape;123;p60"/>
          <p:cNvSpPr txBox="1"/>
          <p:nvPr>
            <p:ph idx="3" type="body"/>
          </p:nvPr>
        </p:nvSpPr>
        <p:spPr>
          <a:xfrm>
            <a:off x="6193616" y="1535113"/>
            <a:ext cx="51858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24" name="Google Shape;124;p60"/>
          <p:cNvSpPr txBox="1"/>
          <p:nvPr>
            <p:ph idx="4" type="body"/>
          </p:nvPr>
        </p:nvSpPr>
        <p:spPr>
          <a:xfrm>
            <a:off x="6193616" y="2174875"/>
            <a:ext cx="51858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25" name="Google Shape;125;p60"/>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60"/>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60"/>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8" name="Shape 128"/>
        <p:cNvGrpSpPr/>
        <p:nvPr/>
      </p:nvGrpSpPr>
      <p:grpSpPr>
        <a:xfrm>
          <a:off x="0" y="0"/>
          <a:ext cx="0" cy="0"/>
          <a:chOff x="0" y="0"/>
          <a:chExt cx="0" cy="0"/>
        </a:xfrm>
      </p:grpSpPr>
      <p:sp>
        <p:nvSpPr>
          <p:cNvPr id="129" name="Google Shape;129;p61"/>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61"/>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61"/>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61"/>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62"/>
          <p:cNvSpPr txBox="1"/>
          <p:nvPr>
            <p:ph type="title"/>
          </p:nvPr>
        </p:nvSpPr>
        <p:spPr>
          <a:xfrm>
            <a:off x="812803" y="685800"/>
            <a:ext cx="38078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000"/>
              <a:buFont typeface="Arial Black"/>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62"/>
          <p:cNvSpPr txBox="1"/>
          <p:nvPr>
            <p:ph idx="1" type="body"/>
          </p:nvPr>
        </p:nvSpPr>
        <p:spPr>
          <a:xfrm>
            <a:off x="4766733" y="686173"/>
            <a:ext cx="6612467" cy="54403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lt1"/>
              </a:buClr>
              <a:buSzPts val="2400"/>
              <a:buChar char="•"/>
              <a:defRPr sz="2400"/>
            </a:lvl3pPr>
            <a:lvl4pPr indent="-355600" lvl="3" marL="1828800" algn="l">
              <a:spcBef>
                <a:spcPts val="400"/>
              </a:spcBef>
              <a:spcAft>
                <a:spcPts val="0"/>
              </a:spcAft>
              <a:buClr>
                <a:schemeClr val="lt1"/>
              </a:buClr>
              <a:buSzPts val="2000"/>
              <a:buChar char="–"/>
              <a:defRPr sz="2000"/>
            </a:lvl4pPr>
            <a:lvl5pPr indent="-355600" lvl="4" marL="2286000" algn="l">
              <a:spcBef>
                <a:spcPts val="400"/>
              </a:spcBef>
              <a:spcAft>
                <a:spcPts val="0"/>
              </a:spcAft>
              <a:buClr>
                <a:schemeClr val="lt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36" name="Google Shape;136;p62"/>
          <p:cNvSpPr txBox="1"/>
          <p:nvPr>
            <p:ph idx="2" type="body"/>
          </p:nvPr>
        </p:nvSpPr>
        <p:spPr>
          <a:xfrm>
            <a:off x="812803" y="1981207"/>
            <a:ext cx="3807884" cy="41449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37" name="Google Shape;137;p62"/>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62"/>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62"/>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63"/>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000"/>
              <a:buFont typeface="Arial Black"/>
              <a:buNone/>
              <a:defRPr b="1" sz="2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63"/>
          <p:cNvSpPr/>
          <p:nvPr>
            <p:ph idx="2" type="pic"/>
          </p:nvPr>
        </p:nvSpPr>
        <p:spPr>
          <a:xfrm>
            <a:off x="2389717" y="838201"/>
            <a:ext cx="7315200" cy="3889374"/>
          </a:xfrm>
          <a:prstGeom prst="rect">
            <a:avLst/>
          </a:prstGeom>
          <a:noFill/>
          <a:ln>
            <a:noFill/>
          </a:ln>
        </p:spPr>
        <p:txBody>
          <a:bodyPr anchorCtr="0" anchor="t" bIns="45700" lIns="91425" spcFirstLastPara="1" rIns="91425" wrap="square" tIns="45700">
            <a:norm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43" name="Google Shape;143;p63"/>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44" name="Google Shape;144;p63"/>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63"/>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63"/>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p64"/>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64"/>
          <p:cNvSpPr txBox="1"/>
          <p:nvPr>
            <p:ph idx="1" type="body"/>
          </p:nvPr>
        </p:nvSpPr>
        <p:spPr>
          <a:xfrm rot="5400000">
            <a:off x="3794918" y="-1464087"/>
            <a:ext cx="4602163" cy="1057835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0" name="Google Shape;150;p64"/>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64"/>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64"/>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65"/>
          <p:cNvSpPr txBox="1"/>
          <p:nvPr>
            <p:ph type="title"/>
          </p:nvPr>
        </p:nvSpPr>
        <p:spPr>
          <a:xfrm rot="5400000">
            <a:off x="7350918" y="2098254"/>
            <a:ext cx="5516563" cy="254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65"/>
          <p:cNvSpPr txBox="1"/>
          <p:nvPr>
            <p:ph idx="1" type="body"/>
          </p:nvPr>
        </p:nvSpPr>
        <p:spPr>
          <a:xfrm rot="5400000">
            <a:off x="1966119" y="-543345"/>
            <a:ext cx="5516563" cy="7823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6" name="Google Shape;156;p65"/>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65"/>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65"/>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5" name="Shape 165"/>
        <p:cNvGrpSpPr/>
        <p:nvPr/>
      </p:nvGrpSpPr>
      <p:grpSpPr>
        <a:xfrm>
          <a:off x="0" y="0"/>
          <a:ext cx="0" cy="0"/>
          <a:chOff x="0" y="0"/>
          <a:chExt cx="0" cy="0"/>
        </a:xfrm>
      </p:grpSpPr>
      <p:sp>
        <p:nvSpPr>
          <p:cNvPr id="166" name="Google Shape;166;p43"/>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43"/>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43"/>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69" name="Shape 169"/>
        <p:cNvGrpSpPr/>
        <p:nvPr/>
      </p:nvGrpSpPr>
      <p:grpSpPr>
        <a:xfrm>
          <a:off x="0" y="0"/>
          <a:ext cx="0" cy="0"/>
          <a:chOff x="0" y="0"/>
          <a:chExt cx="0" cy="0"/>
        </a:xfrm>
      </p:grpSpPr>
      <p:sp>
        <p:nvSpPr>
          <p:cNvPr id="170" name="Google Shape;170;p87"/>
          <p:cNvSpPr txBox="1"/>
          <p:nvPr>
            <p:ph type="ctrTitle"/>
          </p:nvPr>
        </p:nvSpPr>
        <p:spPr>
          <a:xfrm>
            <a:off x="1111624" y="2362565"/>
            <a:ext cx="9968752"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5400"/>
              <a:buFont typeface="Arial Black"/>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87"/>
          <p:cNvSpPr txBox="1"/>
          <p:nvPr>
            <p:ph idx="1" type="subTitle"/>
          </p:nvPr>
        </p:nvSpPr>
        <p:spPr>
          <a:xfrm>
            <a:off x="3200400" y="3886200"/>
            <a:ext cx="5791200" cy="9906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Clr>
                <a:schemeClr val="lt1"/>
              </a:buClr>
              <a:buSzPts val="2000"/>
              <a:buNone/>
              <a:defRPr sz="2000">
                <a:solidFill>
                  <a:schemeClr val="lt1"/>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72" name="Google Shape;172;p87"/>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87"/>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87"/>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5" name="Shape 175"/>
        <p:cNvGrpSpPr/>
        <p:nvPr/>
      </p:nvGrpSpPr>
      <p:grpSpPr>
        <a:xfrm>
          <a:off x="0" y="0"/>
          <a:ext cx="0" cy="0"/>
          <a:chOff x="0" y="0"/>
          <a:chExt cx="0" cy="0"/>
        </a:xfrm>
      </p:grpSpPr>
      <p:sp>
        <p:nvSpPr>
          <p:cNvPr id="176" name="Google Shape;176;p88"/>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 name="Google Shape;177;p88"/>
          <p:cNvSpPr txBox="1"/>
          <p:nvPr>
            <p:ph idx="1" type="body"/>
          </p:nvPr>
        </p:nvSpPr>
        <p:spPr>
          <a:xfrm>
            <a:off x="806824" y="1524008"/>
            <a:ext cx="10578352" cy="46021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78" name="Google Shape;178;p88"/>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88"/>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88"/>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1" name="Shape 181"/>
        <p:cNvGrpSpPr/>
        <p:nvPr/>
      </p:nvGrpSpPr>
      <p:grpSpPr>
        <a:xfrm>
          <a:off x="0" y="0"/>
          <a:ext cx="0" cy="0"/>
          <a:chOff x="0" y="0"/>
          <a:chExt cx="0" cy="0"/>
        </a:xfrm>
      </p:grpSpPr>
      <p:sp>
        <p:nvSpPr>
          <p:cNvPr id="182" name="Google Shape;182;p89"/>
          <p:cNvSpPr txBox="1"/>
          <p:nvPr>
            <p:ph type="title"/>
          </p:nvPr>
        </p:nvSpPr>
        <p:spPr>
          <a:xfrm>
            <a:off x="963084" y="4407265"/>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Black"/>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 name="Google Shape;183;p89"/>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sz="2000">
                <a:solidFill>
                  <a:schemeClr val="lt1"/>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84" name="Google Shape;184;p89"/>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89"/>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89"/>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87" name="Shape 187"/>
        <p:cNvGrpSpPr/>
        <p:nvPr/>
      </p:nvGrpSpPr>
      <p:grpSpPr>
        <a:xfrm>
          <a:off x="0" y="0"/>
          <a:ext cx="0" cy="0"/>
          <a:chOff x="0" y="0"/>
          <a:chExt cx="0" cy="0"/>
        </a:xfrm>
      </p:grpSpPr>
      <p:sp>
        <p:nvSpPr>
          <p:cNvPr id="188" name="Google Shape;188;p90"/>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90"/>
          <p:cNvSpPr txBox="1"/>
          <p:nvPr>
            <p:ph idx="1" type="body"/>
          </p:nvPr>
        </p:nvSpPr>
        <p:spPr>
          <a:xfrm>
            <a:off x="812800" y="1600206"/>
            <a:ext cx="5181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90" name="Google Shape;190;p90"/>
          <p:cNvSpPr txBox="1"/>
          <p:nvPr>
            <p:ph idx="2" type="body"/>
          </p:nvPr>
        </p:nvSpPr>
        <p:spPr>
          <a:xfrm>
            <a:off x="6197600" y="1600206"/>
            <a:ext cx="5181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91" name="Google Shape;191;p90"/>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90"/>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90"/>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94" name="Shape 194"/>
        <p:cNvGrpSpPr/>
        <p:nvPr/>
      </p:nvGrpSpPr>
      <p:grpSpPr>
        <a:xfrm>
          <a:off x="0" y="0"/>
          <a:ext cx="0" cy="0"/>
          <a:chOff x="0" y="0"/>
          <a:chExt cx="0" cy="0"/>
        </a:xfrm>
      </p:grpSpPr>
      <p:sp>
        <p:nvSpPr>
          <p:cNvPr id="195" name="Google Shape;195;p91"/>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40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91"/>
          <p:cNvSpPr txBox="1"/>
          <p:nvPr>
            <p:ph idx="1" type="body"/>
          </p:nvPr>
        </p:nvSpPr>
        <p:spPr>
          <a:xfrm>
            <a:off x="812800" y="1535113"/>
            <a:ext cx="51837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97" name="Google Shape;197;p91"/>
          <p:cNvSpPr txBox="1"/>
          <p:nvPr>
            <p:ph idx="2" type="body"/>
          </p:nvPr>
        </p:nvSpPr>
        <p:spPr>
          <a:xfrm>
            <a:off x="812800" y="2174875"/>
            <a:ext cx="51837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98" name="Google Shape;198;p91"/>
          <p:cNvSpPr txBox="1"/>
          <p:nvPr>
            <p:ph idx="3" type="body"/>
          </p:nvPr>
        </p:nvSpPr>
        <p:spPr>
          <a:xfrm>
            <a:off x="6193610" y="1535113"/>
            <a:ext cx="51858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99" name="Google Shape;199;p91"/>
          <p:cNvSpPr txBox="1"/>
          <p:nvPr>
            <p:ph idx="4" type="body"/>
          </p:nvPr>
        </p:nvSpPr>
        <p:spPr>
          <a:xfrm>
            <a:off x="6193610" y="2174875"/>
            <a:ext cx="51858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00" name="Google Shape;200;p91"/>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91"/>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91"/>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3" name="Shape 203"/>
        <p:cNvGrpSpPr/>
        <p:nvPr/>
      </p:nvGrpSpPr>
      <p:grpSpPr>
        <a:xfrm>
          <a:off x="0" y="0"/>
          <a:ext cx="0" cy="0"/>
          <a:chOff x="0" y="0"/>
          <a:chExt cx="0" cy="0"/>
        </a:xfrm>
      </p:grpSpPr>
      <p:sp>
        <p:nvSpPr>
          <p:cNvPr id="204" name="Google Shape;204;p92"/>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 name="Google Shape;205;p92"/>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92"/>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92"/>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08" name="Shape 208"/>
        <p:cNvGrpSpPr/>
        <p:nvPr/>
      </p:nvGrpSpPr>
      <p:grpSpPr>
        <a:xfrm>
          <a:off x="0" y="0"/>
          <a:ext cx="0" cy="0"/>
          <a:chOff x="0" y="0"/>
          <a:chExt cx="0" cy="0"/>
        </a:xfrm>
      </p:grpSpPr>
      <p:sp>
        <p:nvSpPr>
          <p:cNvPr id="209" name="Google Shape;209;p93"/>
          <p:cNvSpPr txBox="1"/>
          <p:nvPr>
            <p:ph type="title"/>
          </p:nvPr>
        </p:nvSpPr>
        <p:spPr>
          <a:xfrm>
            <a:off x="812803" y="685800"/>
            <a:ext cx="38078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000"/>
              <a:buFont typeface="Arial Black"/>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93"/>
          <p:cNvSpPr txBox="1"/>
          <p:nvPr>
            <p:ph idx="1" type="body"/>
          </p:nvPr>
        </p:nvSpPr>
        <p:spPr>
          <a:xfrm>
            <a:off x="4766733" y="686165"/>
            <a:ext cx="6612467" cy="54403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lt1"/>
              </a:buClr>
              <a:buSzPts val="2400"/>
              <a:buChar char="•"/>
              <a:defRPr sz="2400"/>
            </a:lvl3pPr>
            <a:lvl4pPr indent="-355600" lvl="3" marL="1828800" algn="l">
              <a:spcBef>
                <a:spcPts val="400"/>
              </a:spcBef>
              <a:spcAft>
                <a:spcPts val="0"/>
              </a:spcAft>
              <a:buClr>
                <a:schemeClr val="lt1"/>
              </a:buClr>
              <a:buSzPts val="2000"/>
              <a:buChar char="–"/>
              <a:defRPr sz="2000"/>
            </a:lvl4pPr>
            <a:lvl5pPr indent="-355600" lvl="4" marL="2286000" algn="l">
              <a:spcBef>
                <a:spcPts val="400"/>
              </a:spcBef>
              <a:spcAft>
                <a:spcPts val="0"/>
              </a:spcAft>
              <a:buClr>
                <a:schemeClr val="lt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211" name="Google Shape;211;p93"/>
          <p:cNvSpPr txBox="1"/>
          <p:nvPr>
            <p:ph idx="2" type="body"/>
          </p:nvPr>
        </p:nvSpPr>
        <p:spPr>
          <a:xfrm>
            <a:off x="812803" y="1981207"/>
            <a:ext cx="3807884" cy="41449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12" name="Google Shape;212;p93"/>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93"/>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93"/>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5" name="Shape 215"/>
        <p:cNvGrpSpPr/>
        <p:nvPr/>
      </p:nvGrpSpPr>
      <p:grpSpPr>
        <a:xfrm>
          <a:off x="0" y="0"/>
          <a:ext cx="0" cy="0"/>
          <a:chOff x="0" y="0"/>
          <a:chExt cx="0" cy="0"/>
        </a:xfrm>
      </p:grpSpPr>
      <p:sp>
        <p:nvSpPr>
          <p:cNvPr id="216" name="Google Shape;216;p94"/>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000"/>
              <a:buFont typeface="Arial Black"/>
              <a:buNone/>
              <a:defRPr b="1" sz="2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94"/>
          <p:cNvSpPr/>
          <p:nvPr>
            <p:ph idx="2" type="pic"/>
          </p:nvPr>
        </p:nvSpPr>
        <p:spPr>
          <a:xfrm>
            <a:off x="2389717" y="838201"/>
            <a:ext cx="7315200" cy="3889374"/>
          </a:xfrm>
          <a:prstGeom prst="rect">
            <a:avLst/>
          </a:prstGeom>
          <a:noFill/>
          <a:ln>
            <a:noFill/>
          </a:ln>
        </p:spPr>
        <p:txBody>
          <a:bodyPr anchorCtr="0" anchor="t" bIns="45700" lIns="91425" spcFirstLastPara="1" rIns="91425" wrap="square" tIns="45700">
            <a:norm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18" name="Google Shape;218;p94"/>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19" name="Google Shape;219;p94"/>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94"/>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94"/>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2" name="Shape 222"/>
        <p:cNvGrpSpPr/>
        <p:nvPr/>
      </p:nvGrpSpPr>
      <p:grpSpPr>
        <a:xfrm>
          <a:off x="0" y="0"/>
          <a:ext cx="0" cy="0"/>
          <a:chOff x="0" y="0"/>
          <a:chExt cx="0" cy="0"/>
        </a:xfrm>
      </p:grpSpPr>
      <p:sp>
        <p:nvSpPr>
          <p:cNvPr id="223" name="Google Shape;223;p95"/>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95"/>
          <p:cNvSpPr txBox="1"/>
          <p:nvPr>
            <p:ph idx="1" type="body"/>
          </p:nvPr>
        </p:nvSpPr>
        <p:spPr>
          <a:xfrm rot="5400000">
            <a:off x="3794918" y="-1464087"/>
            <a:ext cx="4602163" cy="1057835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5" name="Google Shape;225;p95"/>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95"/>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95"/>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8" name="Shape 228"/>
        <p:cNvGrpSpPr/>
        <p:nvPr/>
      </p:nvGrpSpPr>
      <p:grpSpPr>
        <a:xfrm>
          <a:off x="0" y="0"/>
          <a:ext cx="0" cy="0"/>
          <a:chOff x="0" y="0"/>
          <a:chExt cx="0" cy="0"/>
        </a:xfrm>
      </p:grpSpPr>
      <p:sp>
        <p:nvSpPr>
          <p:cNvPr id="229" name="Google Shape;229;p96"/>
          <p:cNvSpPr txBox="1"/>
          <p:nvPr>
            <p:ph type="title"/>
          </p:nvPr>
        </p:nvSpPr>
        <p:spPr>
          <a:xfrm rot="5400000">
            <a:off x="7350918" y="2098246"/>
            <a:ext cx="5516563" cy="254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96"/>
          <p:cNvSpPr txBox="1"/>
          <p:nvPr>
            <p:ph idx="1" type="body"/>
          </p:nvPr>
        </p:nvSpPr>
        <p:spPr>
          <a:xfrm rot="5400000">
            <a:off x="1966119" y="-543353"/>
            <a:ext cx="5516563" cy="7823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1" name="Google Shape;231;p96"/>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96"/>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96"/>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234" name="Shape 234"/>
        <p:cNvGrpSpPr/>
        <p:nvPr/>
      </p:nvGrpSpPr>
      <p:grpSpPr>
        <a:xfrm>
          <a:off x="0" y="0"/>
          <a:ext cx="0" cy="0"/>
          <a:chOff x="0" y="0"/>
          <a:chExt cx="0" cy="0"/>
        </a:xfrm>
      </p:grpSpPr>
      <p:sp>
        <p:nvSpPr>
          <p:cNvPr id="235" name="Google Shape;235;p97"/>
          <p:cNvSpPr txBox="1"/>
          <p:nvPr>
            <p:ph idx="1" type="body"/>
          </p:nvPr>
        </p:nvSpPr>
        <p:spPr>
          <a:xfrm>
            <a:off x="609600" y="274643"/>
            <a:ext cx="10972800" cy="5856287"/>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6" name="Google Shape;236;p97"/>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97"/>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97"/>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5" name="Shape 245"/>
        <p:cNvGrpSpPr/>
        <p:nvPr/>
      </p:nvGrpSpPr>
      <p:grpSpPr>
        <a:xfrm>
          <a:off x="0" y="0"/>
          <a:ext cx="0" cy="0"/>
          <a:chOff x="0" y="0"/>
          <a:chExt cx="0" cy="0"/>
        </a:xfrm>
      </p:grpSpPr>
      <p:sp>
        <p:nvSpPr>
          <p:cNvPr id="246" name="Google Shape;246;p46"/>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7" name="Google Shape;247;p46"/>
          <p:cNvSpPr txBox="1"/>
          <p:nvPr>
            <p:ph idx="1" type="body"/>
          </p:nvPr>
        </p:nvSpPr>
        <p:spPr>
          <a:xfrm>
            <a:off x="806824" y="1524008"/>
            <a:ext cx="10578352" cy="46021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8" name="Google Shape;248;p46"/>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 name="Google Shape;249;p46"/>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46"/>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251" name="Shape 251"/>
        <p:cNvGrpSpPr/>
        <p:nvPr/>
      </p:nvGrpSpPr>
      <p:grpSpPr>
        <a:xfrm>
          <a:off x="0" y="0"/>
          <a:ext cx="0" cy="0"/>
          <a:chOff x="0" y="0"/>
          <a:chExt cx="0" cy="0"/>
        </a:xfrm>
      </p:grpSpPr>
      <p:sp>
        <p:nvSpPr>
          <p:cNvPr id="252" name="Google Shape;252;p77"/>
          <p:cNvSpPr txBox="1"/>
          <p:nvPr>
            <p:ph type="ctrTitle"/>
          </p:nvPr>
        </p:nvSpPr>
        <p:spPr>
          <a:xfrm>
            <a:off x="1111624" y="2362573"/>
            <a:ext cx="9968752"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5400"/>
              <a:buFont typeface="Arial Black"/>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 name="Google Shape;253;p77"/>
          <p:cNvSpPr txBox="1"/>
          <p:nvPr>
            <p:ph idx="1" type="subTitle"/>
          </p:nvPr>
        </p:nvSpPr>
        <p:spPr>
          <a:xfrm>
            <a:off x="3200400" y="3886200"/>
            <a:ext cx="5791200" cy="9906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Clr>
                <a:schemeClr val="lt1"/>
              </a:buClr>
              <a:buSzPts val="2000"/>
              <a:buNone/>
              <a:defRPr sz="2000">
                <a:solidFill>
                  <a:schemeClr val="lt1"/>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54" name="Google Shape;254;p77"/>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77"/>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77"/>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7" name="Shape 257"/>
        <p:cNvGrpSpPr/>
        <p:nvPr/>
      </p:nvGrpSpPr>
      <p:grpSpPr>
        <a:xfrm>
          <a:off x="0" y="0"/>
          <a:ext cx="0" cy="0"/>
          <a:chOff x="0" y="0"/>
          <a:chExt cx="0" cy="0"/>
        </a:xfrm>
      </p:grpSpPr>
      <p:sp>
        <p:nvSpPr>
          <p:cNvPr id="258" name="Google Shape;258;p78"/>
          <p:cNvSpPr txBox="1"/>
          <p:nvPr>
            <p:ph type="title"/>
          </p:nvPr>
        </p:nvSpPr>
        <p:spPr>
          <a:xfrm>
            <a:off x="963084" y="4407273"/>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Black"/>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 name="Google Shape;259;p78"/>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sz="2000">
                <a:solidFill>
                  <a:schemeClr val="lt1"/>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0" name="Google Shape;260;p78"/>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78"/>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78"/>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63" name="Shape 263"/>
        <p:cNvGrpSpPr/>
        <p:nvPr/>
      </p:nvGrpSpPr>
      <p:grpSpPr>
        <a:xfrm>
          <a:off x="0" y="0"/>
          <a:ext cx="0" cy="0"/>
          <a:chOff x="0" y="0"/>
          <a:chExt cx="0" cy="0"/>
        </a:xfrm>
      </p:grpSpPr>
      <p:sp>
        <p:nvSpPr>
          <p:cNvPr id="264" name="Google Shape;264;p79"/>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79"/>
          <p:cNvSpPr txBox="1"/>
          <p:nvPr>
            <p:ph idx="1" type="body"/>
          </p:nvPr>
        </p:nvSpPr>
        <p:spPr>
          <a:xfrm>
            <a:off x="812800" y="1600206"/>
            <a:ext cx="5181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66" name="Google Shape;266;p79"/>
          <p:cNvSpPr txBox="1"/>
          <p:nvPr>
            <p:ph idx="2" type="body"/>
          </p:nvPr>
        </p:nvSpPr>
        <p:spPr>
          <a:xfrm>
            <a:off x="6197600" y="1600206"/>
            <a:ext cx="5181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67" name="Google Shape;267;p79"/>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 name="Google Shape;268;p79"/>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9" name="Google Shape;269;p79"/>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70" name="Shape 270"/>
        <p:cNvGrpSpPr/>
        <p:nvPr/>
      </p:nvGrpSpPr>
      <p:grpSpPr>
        <a:xfrm>
          <a:off x="0" y="0"/>
          <a:ext cx="0" cy="0"/>
          <a:chOff x="0" y="0"/>
          <a:chExt cx="0" cy="0"/>
        </a:xfrm>
      </p:grpSpPr>
      <p:sp>
        <p:nvSpPr>
          <p:cNvPr id="271" name="Google Shape;271;p80"/>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40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 name="Google Shape;272;p80"/>
          <p:cNvSpPr txBox="1"/>
          <p:nvPr>
            <p:ph idx="1" type="body"/>
          </p:nvPr>
        </p:nvSpPr>
        <p:spPr>
          <a:xfrm>
            <a:off x="812800" y="1535113"/>
            <a:ext cx="51837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73" name="Google Shape;273;p80"/>
          <p:cNvSpPr txBox="1"/>
          <p:nvPr>
            <p:ph idx="2" type="body"/>
          </p:nvPr>
        </p:nvSpPr>
        <p:spPr>
          <a:xfrm>
            <a:off x="812800" y="2174875"/>
            <a:ext cx="51837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74" name="Google Shape;274;p80"/>
          <p:cNvSpPr txBox="1"/>
          <p:nvPr>
            <p:ph idx="3" type="body"/>
          </p:nvPr>
        </p:nvSpPr>
        <p:spPr>
          <a:xfrm>
            <a:off x="6193616" y="1535113"/>
            <a:ext cx="51858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75" name="Google Shape;275;p80"/>
          <p:cNvSpPr txBox="1"/>
          <p:nvPr>
            <p:ph idx="4" type="body"/>
          </p:nvPr>
        </p:nvSpPr>
        <p:spPr>
          <a:xfrm>
            <a:off x="6193616" y="2174875"/>
            <a:ext cx="51858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76" name="Google Shape;276;p80"/>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p80"/>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80"/>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9" name="Shape 279"/>
        <p:cNvGrpSpPr/>
        <p:nvPr/>
      </p:nvGrpSpPr>
      <p:grpSpPr>
        <a:xfrm>
          <a:off x="0" y="0"/>
          <a:ext cx="0" cy="0"/>
          <a:chOff x="0" y="0"/>
          <a:chExt cx="0" cy="0"/>
        </a:xfrm>
      </p:grpSpPr>
      <p:sp>
        <p:nvSpPr>
          <p:cNvPr id="280" name="Google Shape;280;p81"/>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 name="Google Shape;281;p81"/>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2" name="Google Shape;282;p81"/>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 name="Google Shape;283;p81"/>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4" name="Shape 284"/>
        <p:cNvGrpSpPr/>
        <p:nvPr/>
      </p:nvGrpSpPr>
      <p:grpSpPr>
        <a:xfrm>
          <a:off x="0" y="0"/>
          <a:ext cx="0" cy="0"/>
          <a:chOff x="0" y="0"/>
          <a:chExt cx="0" cy="0"/>
        </a:xfrm>
      </p:grpSpPr>
      <p:sp>
        <p:nvSpPr>
          <p:cNvPr id="285" name="Google Shape;285;p82"/>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 name="Google Shape;286;p82"/>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7" name="Google Shape;287;p82"/>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88" name="Shape 288"/>
        <p:cNvGrpSpPr/>
        <p:nvPr/>
      </p:nvGrpSpPr>
      <p:grpSpPr>
        <a:xfrm>
          <a:off x="0" y="0"/>
          <a:ext cx="0" cy="0"/>
          <a:chOff x="0" y="0"/>
          <a:chExt cx="0" cy="0"/>
        </a:xfrm>
      </p:grpSpPr>
      <p:sp>
        <p:nvSpPr>
          <p:cNvPr id="289" name="Google Shape;289;p83"/>
          <p:cNvSpPr txBox="1"/>
          <p:nvPr>
            <p:ph type="title"/>
          </p:nvPr>
        </p:nvSpPr>
        <p:spPr>
          <a:xfrm>
            <a:off x="812803" y="685800"/>
            <a:ext cx="38078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000"/>
              <a:buFont typeface="Arial Black"/>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0" name="Google Shape;290;p83"/>
          <p:cNvSpPr txBox="1"/>
          <p:nvPr>
            <p:ph idx="1" type="body"/>
          </p:nvPr>
        </p:nvSpPr>
        <p:spPr>
          <a:xfrm>
            <a:off x="4766733" y="686173"/>
            <a:ext cx="6612467" cy="54403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lt1"/>
              </a:buClr>
              <a:buSzPts val="2400"/>
              <a:buChar char="•"/>
              <a:defRPr sz="2400"/>
            </a:lvl3pPr>
            <a:lvl4pPr indent="-355600" lvl="3" marL="1828800" algn="l">
              <a:spcBef>
                <a:spcPts val="400"/>
              </a:spcBef>
              <a:spcAft>
                <a:spcPts val="0"/>
              </a:spcAft>
              <a:buClr>
                <a:schemeClr val="lt1"/>
              </a:buClr>
              <a:buSzPts val="2000"/>
              <a:buChar char="–"/>
              <a:defRPr sz="2000"/>
            </a:lvl4pPr>
            <a:lvl5pPr indent="-355600" lvl="4" marL="2286000" algn="l">
              <a:spcBef>
                <a:spcPts val="400"/>
              </a:spcBef>
              <a:spcAft>
                <a:spcPts val="0"/>
              </a:spcAft>
              <a:buClr>
                <a:schemeClr val="lt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291" name="Google Shape;291;p83"/>
          <p:cNvSpPr txBox="1"/>
          <p:nvPr>
            <p:ph idx="2" type="body"/>
          </p:nvPr>
        </p:nvSpPr>
        <p:spPr>
          <a:xfrm>
            <a:off x="812803" y="1981207"/>
            <a:ext cx="3807884" cy="41449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92" name="Google Shape;292;p83"/>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3" name="Google Shape;293;p83"/>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4" name="Google Shape;294;p83"/>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95" name="Shape 295"/>
        <p:cNvGrpSpPr/>
        <p:nvPr/>
      </p:nvGrpSpPr>
      <p:grpSpPr>
        <a:xfrm>
          <a:off x="0" y="0"/>
          <a:ext cx="0" cy="0"/>
          <a:chOff x="0" y="0"/>
          <a:chExt cx="0" cy="0"/>
        </a:xfrm>
      </p:grpSpPr>
      <p:sp>
        <p:nvSpPr>
          <p:cNvPr id="296" name="Google Shape;296;p84"/>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000"/>
              <a:buFont typeface="Arial Black"/>
              <a:buNone/>
              <a:defRPr b="1" sz="2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7" name="Google Shape;297;p84"/>
          <p:cNvSpPr/>
          <p:nvPr>
            <p:ph idx="2" type="pic"/>
          </p:nvPr>
        </p:nvSpPr>
        <p:spPr>
          <a:xfrm>
            <a:off x="2389717" y="838201"/>
            <a:ext cx="7315200" cy="3889374"/>
          </a:xfrm>
          <a:prstGeom prst="rect">
            <a:avLst/>
          </a:prstGeom>
          <a:noFill/>
          <a:ln>
            <a:noFill/>
          </a:ln>
        </p:spPr>
        <p:txBody>
          <a:bodyPr anchorCtr="0" anchor="t" bIns="45700" lIns="91425" spcFirstLastPara="1" rIns="91425" wrap="square" tIns="45700">
            <a:norm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98" name="Google Shape;298;p84"/>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99" name="Google Shape;299;p84"/>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0" name="Google Shape;300;p84"/>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 name="Google Shape;301;p84"/>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02" name="Shape 302"/>
        <p:cNvGrpSpPr/>
        <p:nvPr/>
      </p:nvGrpSpPr>
      <p:grpSpPr>
        <a:xfrm>
          <a:off x="0" y="0"/>
          <a:ext cx="0" cy="0"/>
          <a:chOff x="0" y="0"/>
          <a:chExt cx="0" cy="0"/>
        </a:xfrm>
      </p:grpSpPr>
      <p:sp>
        <p:nvSpPr>
          <p:cNvPr id="303" name="Google Shape;303;p85"/>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4" name="Google Shape;304;p85"/>
          <p:cNvSpPr txBox="1"/>
          <p:nvPr>
            <p:ph idx="1" type="body"/>
          </p:nvPr>
        </p:nvSpPr>
        <p:spPr>
          <a:xfrm rot="5400000">
            <a:off x="3794918" y="-1464087"/>
            <a:ext cx="4602163" cy="1057835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05" name="Google Shape;305;p85"/>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6" name="Google Shape;306;p85"/>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7" name="Google Shape;307;p85"/>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08" name="Shape 308"/>
        <p:cNvGrpSpPr/>
        <p:nvPr/>
      </p:nvGrpSpPr>
      <p:grpSpPr>
        <a:xfrm>
          <a:off x="0" y="0"/>
          <a:ext cx="0" cy="0"/>
          <a:chOff x="0" y="0"/>
          <a:chExt cx="0" cy="0"/>
        </a:xfrm>
      </p:grpSpPr>
      <p:sp>
        <p:nvSpPr>
          <p:cNvPr id="309" name="Google Shape;309;p86"/>
          <p:cNvSpPr txBox="1"/>
          <p:nvPr>
            <p:ph type="title"/>
          </p:nvPr>
        </p:nvSpPr>
        <p:spPr>
          <a:xfrm rot="5400000">
            <a:off x="7350918" y="2098254"/>
            <a:ext cx="5516563" cy="254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0" name="Google Shape;310;p86"/>
          <p:cNvSpPr txBox="1"/>
          <p:nvPr>
            <p:ph idx="1" type="body"/>
          </p:nvPr>
        </p:nvSpPr>
        <p:spPr>
          <a:xfrm rot="5400000">
            <a:off x="1966119" y="-543345"/>
            <a:ext cx="5516563" cy="7823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11" name="Google Shape;311;p86"/>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 name="Google Shape;312;p86"/>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 name="Google Shape;313;p86"/>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0" name="Shape 320"/>
        <p:cNvGrpSpPr/>
        <p:nvPr/>
      </p:nvGrpSpPr>
      <p:grpSpPr>
        <a:xfrm>
          <a:off x="0" y="0"/>
          <a:ext cx="0" cy="0"/>
          <a:chOff x="0" y="0"/>
          <a:chExt cx="0" cy="0"/>
        </a:xfrm>
      </p:grpSpPr>
      <p:sp>
        <p:nvSpPr>
          <p:cNvPr id="321" name="Google Shape;321;p49"/>
          <p:cNvSpPr txBox="1"/>
          <p:nvPr>
            <p:ph type="title"/>
          </p:nvPr>
        </p:nvSpPr>
        <p:spPr>
          <a:xfrm>
            <a:off x="789518" y="609600"/>
            <a:ext cx="10612967"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22" name="Google Shape;322;p49"/>
          <p:cNvSpPr txBox="1"/>
          <p:nvPr>
            <p:ph idx="1" type="body"/>
          </p:nvPr>
        </p:nvSpPr>
        <p:spPr>
          <a:xfrm>
            <a:off x="806451" y="1524001"/>
            <a:ext cx="10579100" cy="46021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23" name="Google Shape;323;p4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4" name="Google Shape;324;p4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5" name="Google Shape;325;p4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26" name="Shape 326"/>
        <p:cNvGrpSpPr/>
        <p:nvPr/>
      </p:nvGrpSpPr>
      <p:grpSpPr>
        <a:xfrm>
          <a:off x="0" y="0"/>
          <a:ext cx="0" cy="0"/>
          <a:chOff x="0" y="0"/>
          <a:chExt cx="0" cy="0"/>
        </a:xfrm>
      </p:grpSpPr>
      <p:sp>
        <p:nvSpPr>
          <p:cNvPr id="327" name="Google Shape;327;p66"/>
          <p:cNvSpPr txBox="1"/>
          <p:nvPr>
            <p:ph type="ctrTitle"/>
          </p:nvPr>
        </p:nvSpPr>
        <p:spPr>
          <a:xfrm>
            <a:off x="1111624" y="2362567"/>
            <a:ext cx="9968752"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sz="5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28" name="Google Shape;328;p66"/>
          <p:cNvSpPr txBox="1"/>
          <p:nvPr>
            <p:ph idx="1" type="subTitle"/>
          </p:nvPr>
        </p:nvSpPr>
        <p:spPr>
          <a:xfrm>
            <a:off x="3200400" y="3886200"/>
            <a:ext cx="5791200" cy="9906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Clr>
                <a:schemeClr val="lt1"/>
              </a:buClr>
              <a:buSzPts val="2000"/>
              <a:buNone/>
              <a:defRPr sz="2000">
                <a:solidFill>
                  <a:schemeClr val="lt1"/>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29" name="Google Shape;329;p6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0" name="Google Shape;330;p6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1" name="Google Shape;331;p6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2" name="Shape 332"/>
        <p:cNvGrpSpPr/>
        <p:nvPr/>
      </p:nvGrpSpPr>
      <p:grpSpPr>
        <a:xfrm>
          <a:off x="0" y="0"/>
          <a:ext cx="0" cy="0"/>
          <a:chOff x="0" y="0"/>
          <a:chExt cx="0" cy="0"/>
        </a:xfrm>
      </p:grpSpPr>
      <p:sp>
        <p:nvSpPr>
          <p:cNvPr id="333" name="Google Shape;333;p67"/>
          <p:cNvSpPr txBox="1"/>
          <p:nvPr>
            <p:ph type="title"/>
          </p:nvPr>
        </p:nvSpPr>
        <p:spPr>
          <a:xfrm>
            <a:off x="963084" y="4407267"/>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SzPts val="1400"/>
              <a:buNone/>
              <a:defRPr b="1" sz="4000" cap="none">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34" name="Google Shape;334;p67"/>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lt1"/>
              </a:buClr>
              <a:buSzPts val="2000"/>
              <a:buNone/>
              <a:defRPr sz="2000">
                <a:solidFill>
                  <a:schemeClr val="lt1"/>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35" name="Google Shape;335;p6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6" name="Google Shape;336;p6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7" name="Google Shape;337;p6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8" name="Shape 338"/>
        <p:cNvGrpSpPr/>
        <p:nvPr/>
      </p:nvGrpSpPr>
      <p:grpSpPr>
        <a:xfrm>
          <a:off x="0" y="0"/>
          <a:ext cx="0" cy="0"/>
          <a:chOff x="0" y="0"/>
          <a:chExt cx="0" cy="0"/>
        </a:xfrm>
      </p:grpSpPr>
      <p:sp>
        <p:nvSpPr>
          <p:cNvPr id="339" name="Google Shape;339;p68"/>
          <p:cNvSpPr txBox="1"/>
          <p:nvPr>
            <p:ph type="title"/>
          </p:nvPr>
        </p:nvSpPr>
        <p:spPr>
          <a:xfrm>
            <a:off x="789518" y="609600"/>
            <a:ext cx="10612967"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40" name="Google Shape;340;p68"/>
          <p:cNvSpPr txBox="1"/>
          <p:nvPr>
            <p:ph idx="1" type="body"/>
          </p:nvPr>
        </p:nvSpPr>
        <p:spPr>
          <a:xfrm>
            <a:off x="812800" y="1600206"/>
            <a:ext cx="5181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41" name="Google Shape;341;p68"/>
          <p:cNvSpPr txBox="1"/>
          <p:nvPr>
            <p:ph idx="2" type="body"/>
          </p:nvPr>
        </p:nvSpPr>
        <p:spPr>
          <a:xfrm>
            <a:off x="6197600" y="1600206"/>
            <a:ext cx="5181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42" name="Google Shape;342;p6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3" name="Google Shape;343;p6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4" name="Google Shape;344;p6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5" name="Shape 345"/>
        <p:cNvGrpSpPr/>
        <p:nvPr/>
      </p:nvGrpSpPr>
      <p:grpSpPr>
        <a:xfrm>
          <a:off x="0" y="0"/>
          <a:ext cx="0" cy="0"/>
          <a:chOff x="0" y="0"/>
          <a:chExt cx="0" cy="0"/>
        </a:xfrm>
      </p:grpSpPr>
      <p:sp>
        <p:nvSpPr>
          <p:cNvPr id="346" name="Google Shape;346;p69"/>
          <p:cNvSpPr txBox="1"/>
          <p:nvPr>
            <p:ph type="title"/>
          </p:nvPr>
        </p:nvSpPr>
        <p:spPr>
          <a:xfrm>
            <a:off x="789518" y="609600"/>
            <a:ext cx="10612967"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47" name="Google Shape;347;p69"/>
          <p:cNvSpPr txBox="1"/>
          <p:nvPr>
            <p:ph idx="1" type="body"/>
          </p:nvPr>
        </p:nvSpPr>
        <p:spPr>
          <a:xfrm>
            <a:off x="812800" y="1535113"/>
            <a:ext cx="51837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48" name="Google Shape;348;p69"/>
          <p:cNvSpPr txBox="1"/>
          <p:nvPr>
            <p:ph idx="2" type="body"/>
          </p:nvPr>
        </p:nvSpPr>
        <p:spPr>
          <a:xfrm>
            <a:off x="812800" y="2174875"/>
            <a:ext cx="5183717"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349" name="Google Shape;349;p69"/>
          <p:cNvSpPr txBox="1"/>
          <p:nvPr>
            <p:ph idx="3" type="body"/>
          </p:nvPr>
        </p:nvSpPr>
        <p:spPr>
          <a:xfrm>
            <a:off x="6193612" y="1535113"/>
            <a:ext cx="51858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2000"/>
              <a:buNone/>
              <a:defRPr b="1" sz="20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50" name="Google Shape;350;p69"/>
          <p:cNvSpPr txBox="1"/>
          <p:nvPr>
            <p:ph idx="4" type="body"/>
          </p:nvPr>
        </p:nvSpPr>
        <p:spPr>
          <a:xfrm>
            <a:off x="6193612" y="2174875"/>
            <a:ext cx="5185833"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351" name="Google Shape;351;p6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2" name="Google Shape;352;p6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3" name="Google Shape;353;p6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4" name="Shape 354"/>
        <p:cNvGrpSpPr/>
        <p:nvPr/>
      </p:nvGrpSpPr>
      <p:grpSpPr>
        <a:xfrm>
          <a:off x="0" y="0"/>
          <a:ext cx="0" cy="0"/>
          <a:chOff x="0" y="0"/>
          <a:chExt cx="0" cy="0"/>
        </a:xfrm>
      </p:grpSpPr>
      <p:sp>
        <p:nvSpPr>
          <p:cNvPr id="355" name="Google Shape;355;p70"/>
          <p:cNvSpPr txBox="1"/>
          <p:nvPr>
            <p:ph type="title"/>
          </p:nvPr>
        </p:nvSpPr>
        <p:spPr>
          <a:xfrm>
            <a:off x="789518" y="609600"/>
            <a:ext cx="10612967"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56" name="Google Shape;356;p7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7" name="Google Shape;357;p7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8" name="Google Shape;358;p7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9" name="Shape 359"/>
        <p:cNvGrpSpPr/>
        <p:nvPr/>
      </p:nvGrpSpPr>
      <p:grpSpPr>
        <a:xfrm>
          <a:off x="0" y="0"/>
          <a:ext cx="0" cy="0"/>
          <a:chOff x="0" y="0"/>
          <a:chExt cx="0" cy="0"/>
        </a:xfrm>
      </p:grpSpPr>
      <p:sp>
        <p:nvSpPr>
          <p:cNvPr id="360" name="Google Shape;360;p7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1" name="Google Shape;361;p7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2" name="Google Shape;362;p7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63" name="Shape 363"/>
        <p:cNvGrpSpPr/>
        <p:nvPr/>
      </p:nvGrpSpPr>
      <p:grpSpPr>
        <a:xfrm>
          <a:off x="0" y="0"/>
          <a:ext cx="0" cy="0"/>
          <a:chOff x="0" y="0"/>
          <a:chExt cx="0" cy="0"/>
        </a:xfrm>
      </p:grpSpPr>
      <p:sp>
        <p:nvSpPr>
          <p:cNvPr id="364" name="Google Shape;364;p72"/>
          <p:cNvSpPr txBox="1"/>
          <p:nvPr>
            <p:ph type="title"/>
          </p:nvPr>
        </p:nvSpPr>
        <p:spPr>
          <a:xfrm>
            <a:off x="812803" y="685800"/>
            <a:ext cx="38078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65" name="Google Shape;365;p72"/>
          <p:cNvSpPr txBox="1"/>
          <p:nvPr>
            <p:ph idx="1" type="body"/>
          </p:nvPr>
        </p:nvSpPr>
        <p:spPr>
          <a:xfrm>
            <a:off x="4766733" y="686167"/>
            <a:ext cx="6612467" cy="544036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lt1"/>
              </a:buClr>
              <a:buSzPts val="2400"/>
              <a:buChar char="•"/>
              <a:defRPr sz="2400"/>
            </a:lvl3pPr>
            <a:lvl4pPr indent="-355600" lvl="3" marL="1828800" algn="l">
              <a:spcBef>
                <a:spcPts val="400"/>
              </a:spcBef>
              <a:spcAft>
                <a:spcPts val="0"/>
              </a:spcAft>
              <a:buClr>
                <a:schemeClr val="lt1"/>
              </a:buClr>
              <a:buSzPts val="2000"/>
              <a:buChar char="–"/>
              <a:defRPr sz="2000"/>
            </a:lvl4pPr>
            <a:lvl5pPr indent="-355600" lvl="4" marL="2286000" algn="l">
              <a:spcBef>
                <a:spcPts val="400"/>
              </a:spcBef>
              <a:spcAft>
                <a:spcPts val="0"/>
              </a:spcAft>
              <a:buClr>
                <a:schemeClr val="lt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366" name="Google Shape;366;p72"/>
          <p:cNvSpPr txBox="1"/>
          <p:nvPr>
            <p:ph idx="2" type="body"/>
          </p:nvPr>
        </p:nvSpPr>
        <p:spPr>
          <a:xfrm>
            <a:off x="812803" y="1981207"/>
            <a:ext cx="3807884" cy="41449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67" name="Google Shape;367;p7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8" name="Google Shape;368;p7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9" name="Google Shape;369;p7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70" name="Shape 370"/>
        <p:cNvGrpSpPr/>
        <p:nvPr/>
      </p:nvGrpSpPr>
      <p:grpSpPr>
        <a:xfrm>
          <a:off x="0" y="0"/>
          <a:ext cx="0" cy="0"/>
          <a:chOff x="0" y="0"/>
          <a:chExt cx="0" cy="0"/>
        </a:xfrm>
      </p:grpSpPr>
      <p:sp>
        <p:nvSpPr>
          <p:cNvPr id="371" name="Google Shape;371;p73"/>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b="1" sz="2000">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72" name="Google Shape;372;p73"/>
          <p:cNvSpPr/>
          <p:nvPr>
            <p:ph idx="2" type="pic"/>
          </p:nvPr>
        </p:nvSpPr>
        <p:spPr>
          <a:xfrm>
            <a:off x="2389717" y="838201"/>
            <a:ext cx="7315200" cy="3889374"/>
          </a:xfrm>
          <a:prstGeom prst="rect">
            <a:avLst/>
          </a:prstGeom>
          <a:noFill/>
          <a:ln>
            <a:noFill/>
          </a:ln>
        </p:spPr>
        <p:txBody>
          <a:bodyPr anchorCtr="0" anchor="t" bIns="45700" lIns="91425" spcFirstLastPara="1" rIns="91425" wrap="square" tIns="45700">
            <a:norm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73" name="Google Shape;373;p73"/>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74" name="Google Shape;374;p7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5" name="Google Shape;375;p7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6" name="Google Shape;376;p7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77" name="Shape 377"/>
        <p:cNvGrpSpPr/>
        <p:nvPr/>
      </p:nvGrpSpPr>
      <p:grpSpPr>
        <a:xfrm>
          <a:off x="0" y="0"/>
          <a:ext cx="0" cy="0"/>
          <a:chOff x="0" y="0"/>
          <a:chExt cx="0" cy="0"/>
        </a:xfrm>
      </p:grpSpPr>
      <p:sp>
        <p:nvSpPr>
          <p:cNvPr id="378" name="Google Shape;378;p74"/>
          <p:cNvSpPr txBox="1"/>
          <p:nvPr>
            <p:ph type="title"/>
          </p:nvPr>
        </p:nvSpPr>
        <p:spPr>
          <a:xfrm>
            <a:off x="789518" y="609600"/>
            <a:ext cx="10612967"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79" name="Google Shape;379;p74"/>
          <p:cNvSpPr txBox="1"/>
          <p:nvPr>
            <p:ph idx="1" type="body"/>
          </p:nvPr>
        </p:nvSpPr>
        <p:spPr>
          <a:xfrm rot="5400000">
            <a:off x="3794919" y="-1464468"/>
            <a:ext cx="4602163" cy="105791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80" name="Google Shape;380;p7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1" name="Google Shape;381;p7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2" name="Google Shape;382;p7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83" name="Shape 383"/>
        <p:cNvGrpSpPr/>
        <p:nvPr/>
      </p:nvGrpSpPr>
      <p:grpSpPr>
        <a:xfrm>
          <a:off x="0" y="0"/>
          <a:ext cx="0" cy="0"/>
          <a:chOff x="0" y="0"/>
          <a:chExt cx="0" cy="0"/>
        </a:xfrm>
      </p:grpSpPr>
      <p:sp>
        <p:nvSpPr>
          <p:cNvPr id="384" name="Google Shape;384;p75"/>
          <p:cNvSpPr txBox="1"/>
          <p:nvPr>
            <p:ph type="title"/>
          </p:nvPr>
        </p:nvSpPr>
        <p:spPr>
          <a:xfrm rot="5400000">
            <a:off x="7350918" y="2098248"/>
            <a:ext cx="5516563" cy="254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85" name="Google Shape;385;p75"/>
          <p:cNvSpPr txBox="1"/>
          <p:nvPr>
            <p:ph idx="1" type="body"/>
          </p:nvPr>
        </p:nvSpPr>
        <p:spPr>
          <a:xfrm rot="5400000">
            <a:off x="1966119" y="-543351"/>
            <a:ext cx="5516563" cy="78232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86" name="Google Shape;386;p7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7" name="Google Shape;387;p7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8" name="Google Shape;388;p7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888888"/>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888888"/>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888888"/>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888888"/>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888888"/>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888888"/>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888888"/>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389" name="Shape 389"/>
        <p:cNvGrpSpPr/>
        <p:nvPr/>
      </p:nvGrpSpPr>
      <p:grpSpPr>
        <a:xfrm>
          <a:off x="0" y="0"/>
          <a:ext cx="0" cy="0"/>
          <a:chOff x="0" y="0"/>
          <a:chExt cx="0" cy="0"/>
        </a:xfrm>
      </p:grpSpPr>
      <p:sp>
        <p:nvSpPr>
          <p:cNvPr id="390" name="Google Shape;390;p76"/>
          <p:cNvSpPr txBox="1"/>
          <p:nvPr>
            <p:ph idx="1" type="body"/>
          </p:nvPr>
        </p:nvSpPr>
        <p:spPr>
          <a:xfrm>
            <a:off x="609600" y="274737"/>
            <a:ext cx="10972800" cy="5851525"/>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91" name="Google Shape;391;p7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000000"/>
                </a:solidFill>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2" name="Google Shape;392;p7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rgbClr val="000000"/>
                </a:solidFill>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3" name="Google Shape;393;p7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000000"/>
                </a:solidFill>
                <a:latin typeface="Times New Roman"/>
                <a:ea typeface="Times New Roman"/>
                <a:cs typeface="Times New Roman"/>
                <a:sym typeface="Times New Roman"/>
              </a:defRPr>
            </a:lvl1pPr>
            <a:lvl2pPr indent="0" lvl="1" marL="0" marR="0" algn="r">
              <a:spcBef>
                <a:spcPts val="0"/>
              </a:spcBef>
              <a:spcAft>
                <a:spcPts val="0"/>
              </a:spcAft>
              <a:buNone/>
              <a:defRPr sz="1200">
                <a:solidFill>
                  <a:srgbClr val="000000"/>
                </a:solidFill>
                <a:latin typeface="Times New Roman"/>
                <a:ea typeface="Times New Roman"/>
                <a:cs typeface="Times New Roman"/>
                <a:sym typeface="Times New Roman"/>
              </a:defRPr>
            </a:lvl2pPr>
            <a:lvl3pPr indent="0" lvl="2" marL="0" marR="0" algn="r">
              <a:spcBef>
                <a:spcPts val="0"/>
              </a:spcBef>
              <a:spcAft>
                <a:spcPts val="0"/>
              </a:spcAft>
              <a:buNone/>
              <a:defRPr sz="1200">
                <a:solidFill>
                  <a:srgbClr val="000000"/>
                </a:solidFill>
                <a:latin typeface="Times New Roman"/>
                <a:ea typeface="Times New Roman"/>
                <a:cs typeface="Times New Roman"/>
                <a:sym typeface="Times New Roman"/>
              </a:defRPr>
            </a:lvl3pPr>
            <a:lvl4pPr indent="0" lvl="3" marL="0" marR="0" algn="r">
              <a:spcBef>
                <a:spcPts val="0"/>
              </a:spcBef>
              <a:spcAft>
                <a:spcPts val="0"/>
              </a:spcAft>
              <a:buNone/>
              <a:defRPr sz="1200">
                <a:solidFill>
                  <a:srgbClr val="000000"/>
                </a:solidFill>
                <a:latin typeface="Times New Roman"/>
                <a:ea typeface="Times New Roman"/>
                <a:cs typeface="Times New Roman"/>
                <a:sym typeface="Times New Roman"/>
              </a:defRPr>
            </a:lvl4pPr>
            <a:lvl5pPr indent="0" lvl="4" marL="0" marR="0" algn="r">
              <a:spcBef>
                <a:spcPts val="0"/>
              </a:spcBef>
              <a:spcAft>
                <a:spcPts val="0"/>
              </a:spcAft>
              <a:buNone/>
              <a:defRPr sz="1200">
                <a:solidFill>
                  <a:srgbClr val="000000"/>
                </a:solidFill>
                <a:latin typeface="Times New Roman"/>
                <a:ea typeface="Times New Roman"/>
                <a:cs typeface="Times New Roman"/>
                <a:sym typeface="Times New Roman"/>
              </a:defRPr>
            </a:lvl5pPr>
            <a:lvl6pPr indent="0" lvl="5" marL="0" marR="0" algn="r">
              <a:spcBef>
                <a:spcPts val="0"/>
              </a:spcBef>
              <a:spcAft>
                <a:spcPts val="0"/>
              </a:spcAft>
              <a:buNone/>
              <a:defRPr sz="1200">
                <a:solidFill>
                  <a:srgbClr val="000000"/>
                </a:solidFill>
                <a:latin typeface="Times New Roman"/>
                <a:ea typeface="Times New Roman"/>
                <a:cs typeface="Times New Roman"/>
                <a:sym typeface="Times New Roman"/>
              </a:defRPr>
            </a:lvl6pPr>
            <a:lvl7pPr indent="0" lvl="6" marL="0" marR="0" algn="r">
              <a:spcBef>
                <a:spcPts val="0"/>
              </a:spcBef>
              <a:spcAft>
                <a:spcPts val="0"/>
              </a:spcAft>
              <a:buNone/>
              <a:defRPr sz="1200">
                <a:solidFill>
                  <a:srgbClr val="000000"/>
                </a:solidFill>
                <a:latin typeface="Times New Roman"/>
                <a:ea typeface="Times New Roman"/>
                <a:cs typeface="Times New Roman"/>
                <a:sym typeface="Times New Roman"/>
              </a:defRPr>
            </a:lvl7pPr>
            <a:lvl8pPr indent="0" lvl="7" marL="0" marR="0" algn="r">
              <a:spcBef>
                <a:spcPts val="0"/>
              </a:spcBef>
              <a:spcAft>
                <a:spcPts val="0"/>
              </a:spcAft>
              <a:buNone/>
              <a:defRPr sz="1200">
                <a:solidFill>
                  <a:srgbClr val="000000"/>
                </a:solidFill>
                <a:latin typeface="Times New Roman"/>
                <a:ea typeface="Times New Roman"/>
                <a:cs typeface="Times New Roman"/>
                <a:sym typeface="Times New Roman"/>
              </a:defRPr>
            </a:lvl8pPr>
            <a:lvl9pPr indent="0" lvl="8" marL="0" marR="0" algn="r">
              <a:spcBef>
                <a:spcPts val="0"/>
              </a:spcBef>
              <a:spcAft>
                <a:spcPts val="0"/>
              </a:spcAft>
              <a:buNone/>
              <a:defRPr sz="1200">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5.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6.xml"/><Relationship Id="rId12" Type="http://schemas.openxmlformats.org/officeDocument/2006/relationships/slideLayout" Target="../slideLayouts/slideLayout22.xml"/><Relationship Id="rId1" Type="http://schemas.openxmlformats.org/officeDocument/2006/relationships/image" Target="../media/image1.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slideLayout" Target="../slideLayouts/slideLayout34.xml"/><Relationship Id="rId12" Type="http://schemas.openxmlformats.org/officeDocument/2006/relationships/slideLayout" Target="../slideLayouts/slideLayout33.xml"/><Relationship Id="rId1" Type="http://schemas.openxmlformats.org/officeDocument/2006/relationships/image" Target="../media/image1.jpg"/><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2.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theme" Target="../theme/theme4.xml"/><Relationship Id="rId12" Type="http://schemas.openxmlformats.org/officeDocument/2006/relationships/slideLayout" Target="../slideLayouts/slideLayout45.xml"/><Relationship Id="rId1" Type="http://schemas.openxmlformats.org/officeDocument/2006/relationships/image" Target="../media/image1.jpg"/><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0" Type="http://schemas.openxmlformats.org/officeDocument/2006/relationships/slideLayout" Target="../slideLayouts/slideLayout54.xml"/><Relationship Id="rId13" Type="http://schemas.openxmlformats.org/officeDocument/2006/relationships/slideLayout" Target="../slideLayouts/slideLayout57.xml"/><Relationship Id="rId12" Type="http://schemas.openxmlformats.org/officeDocument/2006/relationships/slideLayout" Target="../slideLayouts/slideLayout56.xml"/><Relationship Id="rId1" Type="http://schemas.openxmlformats.org/officeDocument/2006/relationships/image" Target="../media/image1.jpg"/><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theme" Target="../theme/theme3.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36"/>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lt1"/>
              </a:buClr>
              <a:buSzPts val="4000"/>
              <a:buFont typeface="Arial Black"/>
              <a:buNone/>
              <a:defRPr b="0" i="0" sz="4000" u="none" cap="none" strike="noStrike">
                <a:solidFill>
                  <a:schemeClr val="lt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6"/>
          <p:cNvSpPr txBox="1"/>
          <p:nvPr>
            <p:ph idx="1" type="body"/>
          </p:nvPr>
        </p:nvSpPr>
        <p:spPr>
          <a:xfrm>
            <a:off x="806824" y="1524008"/>
            <a:ext cx="10578352" cy="46021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6"/>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6"/>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6"/>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4" name="Shape 84"/>
        <p:cNvGrpSpPr/>
        <p:nvPr/>
      </p:nvGrpSpPr>
      <p:grpSpPr>
        <a:xfrm>
          <a:off x="0" y="0"/>
          <a:ext cx="0" cy="0"/>
          <a:chOff x="0" y="0"/>
          <a:chExt cx="0" cy="0"/>
        </a:xfrm>
      </p:grpSpPr>
      <p:sp>
        <p:nvSpPr>
          <p:cNvPr id="85" name="Google Shape;85;p39"/>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lt1"/>
              </a:buClr>
              <a:buSzPts val="4000"/>
              <a:buFont typeface="Arial Black"/>
              <a:buNone/>
              <a:defRPr b="0" i="0" sz="4000" u="none" cap="none" strike="noStrike">
                <a:solidFill>
                  <a:schemeClr val="lt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p39"/>
          <p:cNvSpPr txBox="1"/>
          <p:nvPr>
            <p:ph idx="1" type="body"/>
          </p:nvPr>
        </p:nvSpPr>
        <p:spPr>
          <a:xfrm>
            <a:off x="806824" y="1524008"/>
            <a:ext cx="10578352" cy="46021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7" name="Google Shape;87;p39"/>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39"/>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39"/>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59" name="Shape 159"/>
        <p:cNvGrpSpPr/>
        <p:nvPr/>
      </p:nvGrpSpPr>
      <p:grpSpPr>
        <a:xfrm>
          <a:off x="0" y="0"/>
          <a:ext cx="0" cy="0"/>
          <a:chOff x="0" y="0"/>
          <a:chExt cx="0" cy="0"/>
        </a:xfrm>
      </p:grpSpPr>
      <p:sp>
        <p:nvSpPr>
          <p:cNvPr id="160" name="Google Shape;160;p42"/>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lt1"/>
              </a:buClr>
              <a:buSzPts val="4000"/>
              <a:buFont typeface="Arial Black"/>
              <a:buNone/>
              <a:defRPr b="0" i="0" sz="4000" u="none" cap="none" strike="noStrike">
                <a:solidFill>
                  <a:schemeClr val="lt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42"/>
          <p:cNvSpPr txBox="1"/>
          <p:nvPr>
            <p:ph idx="1" type="body"/>
          </p:nvPr>
        </p:nvSpPr>
        <p:spPr>
          <a:xfrm>
            <a:off x="806824" y="1524008"/>
            <a:ext cx="10578352" cy="46021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2" name="Google Shape;162;p42"/>
          <p:cNvSpPr txBox="1"/>
          <p:nvPr>
            <p:ph idx="10" type="dt"/>
          </p:nvPr>
        </p:nvSpPr>
        <p:spPr>
          <a:xfrm>
            <a:off x="609600" y="6356715"/>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3" name="Google Shape;163;p42"/>
          <p:cNvSpPr txBox="1"/>
          <p:nvPr>
            <p:ph idx="11" type="ftr"/>
          </p:nvPr>
        </p:nvSpPr>
        <p:spPr>
          <a:xfrm>
            <a:off x="4165600" y="6356715"/>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4" name="Google Shape;164;p42"/>
          <p:cNvSpPr txBox="1"/>
          <p:nvPr>
            <p:ph idx="12" type="sldNum"/>
          </p:nvPr>
        </p:nvSpPr>
        <p:spPr>
          <a:xfrm>
            <a:off x="8737600" y="6356715"/>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39" name="Shape 239"/>
        <p:cNvGrpSpPr/>
        <p:nvPr/>
      </p:nvGrpSpPr>
      <p:grpSpPr>
        <a:xfrm>
          <a:off x="0" y="0"/>
          <a:ext cx="0" cy="0"/>
          <a:chOff x="0" y="0"/>
          <a:chExt cx="0" cy="0"/>
        </a:xfrm>
      </p:grpSpPr>
      <p:sp>
        <p:nvSpPr>
          <p:cNvPr id="240" name="Google Shape;240;p45"/>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lt1"/>
              </a:buClr>
              <a:buSzPts val="4000"/>
              <a:buFont typeface="Arial Black"/>
              <a:buNone/>
              <a:defRPr b="0" i="0" sz="4000" u="none" cap="none" strike="noStrike">
                <a:solidFill>
                  <a:schemeClr val="lt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1" name="Google Shape;241;p45"/>
          <p:cNvSpPr txBox="1"/>
          <p:nvPr>
            <p:ph idx="1" type="body"/>
          </p:nvPr>
        </p:nvSpPr>
        <p:spPr>
          <a:xfrm>
            <a:off x="806824" y="1524008"/>
            <a:ext cx="10578352" cy="46021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2" name="Google Shape;242;p45"/>
          <p:cNvSpPr txBox="1"/>
          <p:nvPr>
            <p:ph idx="10" type="dt"/>
          </p:nvPr>
        </p:nvSpPr>
        <p:spPr>
          <a:xfrm>
            <a:off x="609600" y="6356723"/>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3" name="Google Shape;243;p45"/>
          <p:cNvSpPr txBox="1"/>
          <p:nvPr>
            <p:ph idx="11" type="ftr"/>
          </p:nvPr>
        </p:nvSpPr>
        <p:spPr>
          <a:xfrm>
            <a:off x="4165600" y="6356723"/>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4" name="Google Shape;244;p45"/>
          <p:cNvSpPr txBox="1"/>
          <p:nvPr>
            <p:ph idx="12" type="sldNum"/>
          </p:nvPr>
        </p:nvSpPr>
        <p:spPr>
          <a:xfrm>
            <a:off x="8737600" y="6356723"/>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314" name="Shape 314"/>
        <p:cNvGrpSpPr/>
        <p:nvPr/>
      </p:nvGrpSpPr>
      <p:grpSpPr>
        <a:xfrm>
          <a:off x="0" y="0"/>
          <a:ext cx="0" cy="0"/>
          <a:chOff x="0" y="0"/>
          <a:chExt cx="0" cy="0"/>
        </a:xfrm>
      </p:grpSpPr>
      <p:sp>
        <p:nvSpPr>
          <p:cNvPr id="315" name="Google Shape;315;p48"/>
          <p:cNvSpPr txBox="1"/>
          <p:nvPr>
            <p:ph type="title"/>
          </p:nvPr>
        </p:nvSpPr>
        <p:spPr>
          <a:xfrm>
            <a:off x="789518" y="609600"/>
            <a:ext cx="10612967" cy="8382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SzPts val="1400"/>
              <a:buNone/>
              <a:defRPr b="0" i="0" sz="4000" u="none" cap="none" strike="noStrike">
                <a:solidFill>
                  <a:schemeClr val="lt1"/>
                </a:solidFill>
                <a:latin typeface="Arial Black"/>
                <a:ea typeface="Arial Black"/>
                <a:cs typeface="Arial Black"/>
                <a:sym typeface="Arial Black"/>
              </a:defRPr>
            </a:lvl1pPr>
            <a:lvl2pPr lvl="1" marR="0" rtl="0" algn="ctr">
              <a:spcBef>
                <a:spcPts val="0"/>
              </a:spcBef>
              <a:spcAft>
                <a:spcPts val="0"/>
              </a:spcAft>
              <a:buSzPts val="1400"/>
              <a:buNone/>
              <a:defRPr b="0" i="0" sz="4000" u="none" cap="none" strike="noStrike">
                <a:solidFill>
                  <a:schemeClr val="lt1"/>
                </a:solidFill>
                <a:latin typeface="Arial Black"/>
                <a:ea typeface="Arial Black"/>
                <a:cs typeface="Arial Black"/>
                <a:sym typeface="Arial Black"/>
              </a:defRPr>
            </a:lvl2pPr>
            <a:lvl3pPr lvl="2" marR="0" rtl="0" algn="ctr">
              <a:spcBef>
                <a:spcPts val="0"/>
              </a:spcBef>
              <a:spcAft>
                <a:spcPts val="0"/>
              </a:spcAft>
              <a:buSzPts val="1400"/>
              <a:buNone/>
              <a:defRPr b="0" i="0" sz="4000" u="none" cap="none" strike="noStrike">
                <a:solidFill>
                  <a:schemeClr val="lt1"/>
                </a:solidFill>
                <a:latin typeface="Arial Black"/>
                <a:ea typeface="Arial Black"/>
                <a:cs typeface="Arial Black"/>
                <a:sym typeface="Arial Black"/>
              </a:defRPr>
            </a:lvl3pPr>
            <a:lvl4pPr lvl="3" marR="0" rtl="0" algn="ctr">
              <a:spcBef>
                <a:spcPts val="0"/>
              </a:spcBef>
              <a:spcAft>
                <a:spcPts val="0"/>
              </a:spcAft>
              <a:buSzPts val="1400"/>
              <a:buNone/>
              <a:defRPr b="0" i="0" sz="4000" u="none" cap="none" strike="noStrike">
                <a:solidFill>
                  <a:schemeClr val="lt1"/>
                </a:solidFill>
                <a:latin typeface="Arial Black"/>
                <a:ea typeface="Arial Black"/>
                <a:cs typeface="Arial Black"/>
                <a:sym typeface="Arial Black"/>
              </a:defRPr>
            </a:lvl4pPr>
            <a:lvl5pPr lvl="4" marR="0" rtl="0" algn="ctr">
              <a:spcBef>
                <a:spcPts val="0"/>
              </a:spcBef>
              <a:spcAft>
                <a:spcPts val="0"/>
              </a:spcAft>
              <a:buSzPts val="1400"/>
              <a:buNone/>
              <a:defRPr b="0" i="0" sz="4000" u="none" cap="none" strike="noStrike">
                <a:solidFill>
                  <a:schemeClr val="lt1"/>
                </a:solidFill>
                <a:latin typeface="Arial Black"/>
                <a:ea typeface="Arial Black"/>
                <a:cs typeface="Arial Black"/>
                <a:sym typeface="Arial Black"/>
              </a:defRPr>
            </a:lvl5pPr>
            <a:lvl6pPr lvl="5" marR="0" rtl="0" algn="ctr">
              <a:spcBef>
                <a:spcPts val="0"/>
              </a:spcBef>
              <a:spcAft>
                <a:spcPts val="0"/>
              </a:spcAft>
              <a:buSzPts val="1400"/>
              <a:buNone/>
              <a:defRPr b="0" i="0" sz="4000" u="none" cap="none" strike="noStrike">
                <a:solidFill>
                  <a:schemeClr val="lt1"/>
                </a:solidFill>
                <a:latin typeface="Arial Black"/>
                <a:ea typeface="Arial Black"/>
                <a:cs typeface="Arial Black"/>
                <a:sym typeface="Arial Black"/>
              </a:defRPr>
            </a:lvl6pPr>
            <a:lvl7pPr lvl="6" marR="0" rtl="0" algn="ctr">
              <a:spcBef>
                <a:spcPts val="0"/>
              </a:spcBef>
              <a:spcAft>
                <a:spcPts val="0"/>
              </a:spcAft>
              <a:buSzPts val="1400"/>
              <a:buNone/>
              <a:defRPr b="0" i="0" sz="4000" u="none" cap="none" strike="noStrike">
                <a:solidFill>
                  <a:schemeClr val="lt1"/>
                </a:solidFill>
                <a:latin typeface="Arial Black"/>
                <a:ea typeface="Arial Black"/>
                <a:cs typeface="Arial Black"/>
                <a:sym typeface="Arial Black"/>
              </a:defRPr>
            </a:lvl7pPr>
            <a:lvl8pPr lvl="7" marR="0" rtl="0" algn="ctr">
              <a:spcBef>
                <a:spcPts val="0"/>
              </a:spcBef>
              <a:spcAft>
                <a:spcPts val="0"/>
              </a:spcAft>
              <a:buSzPts val="1400"/>
              <a:buNone/>
              <a:defRPr b="0" i="0" sz="4000" u="none" cap="none" strike="noStrike">
                <a:solidFill>
                  <a:schemeClr val="lt1"/>
                </a:solidFill>
                <a:latin typeface="Arial Black"/>
                <a:ea typeface="Arial Black"/>
                <a:cs typeface="Arial Black"/>
                <a:sym typeface="Arial Black"/>
              </a:defRPr>
            </a:lvl8pPr>
            <a:lvl9pPr lvl="8" marR="0" rtl="0" algn="ctr">
              <a:spcBef>
                <a:spcPts val="0"/>
              </a:spcBef>
              <a:spcAft>
                <a:spcPts val="0"/>
              </a:spcAft>
              <a:buSzPts val="1400"/>
              <a:buNone/>
              <a:defRPr b="0" i="0" sz="4000" u="none" cap="none" strike="noStrike">
                <a:solidFill>
                  <a:schemeClr val="lt1"/>
                </a:solidFill>
                <a:latin typeface="Arial Black"/>
                <a:ea typeface="Arial Black"/>
                <a:cs typeface="Arial Black"/>
                <a:sym typeface="Arial Black"/>
              </a:defRPr>
            </a:lvl9pPr>
          </a:lstStyle>
          <a:p/>
        </p:txBody>
      </p:sp>
      <p:sp>
        <p:nvSpPr>
          <p:cNvPr id="316" name="Google Shape;316;p48"/>
          <p:cNvSpPr txBox="1"/>
          <p:nvPr>
            <p:ph idx="1" type="body"/>
          </p:nvPr>
        </p:nvSpPr>
        <p:spPr>
          <a:xfrm>
            <a:off x="806451" y="1524001"/>
            <a:ext cx="10579100" cy="46021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17" name="Google Shape;317;p4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8" name="Google Shape;318;p4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9" name="Google Shape;319;p4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7.xml"/><Relationship Id="rId3"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8.jpg"/><Relationship Id="rId4" Type="http://schemas.openxmlformats.org/officeDocument/2006/relationships/image" Target="../media/image16.jpg"/><Relationship Id="rId5" Type="http://schemas.openxmlformats.org/officeDocument/2006/relationships/image" Target="../media/image10.jpg"/><Relationship Id="rId6" Type="http://schemas.openxmlformats.org/officeDocument/2006/relationships/image" Target="../media/image1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4.jpg"/><Relationship Id="rId4" Type="http://schemas.openxmlformats.org/officeDocument/2006/relationships/image" Target="../media/image11.jpg"/><Relationship Id="rId5" Type="http://schemas.openxmlformats.org/officeDocument/2006/relationships/image" Target="../media/image13.jpg"/><Relationship Id="rId6" Type="http://schemas.openxmlformats.org/officeDocument/2006/relationships/image" Target="../media/image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7.jpg"/><Relationship Id="rId4" Type="http://schemas.openxmlformats.org/officeDocument/2006/relationships/image" Target="../media/image9.jpg"/><Relationship Id="rId5" Type="http://schemas.openxmlformats.org/officeDocument/2006/relationships/image" Target="../media/image15.jpg"/><Relationship Id="rId6" Type="http://schemas.openxmlformats.org/officeDocument/2006/relationships/image" Target="../media/image1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1"/>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4000"/>
              <a:buFont typeface="Arial Black"/>
              <a:buNone/>
            </a:pPr>
            <a:r>
              <a:t/>
            </a:r>
            <a:endParaRPr/>
          </a:p>
        </p:txBody>
      </p:sp>
      <p:pic>
        <p:nvPicPr>
          <p:cNvPr descr="C:\Users\Ki Thuat 88\Desktop\khue-van-cac.jpg" id="399" name="Google Shape;399;p1"/>
          <p:cNvPicPr preferRelativeResize="0"/>
          <p:nvPr>
            <p:ph idx="1" type="body"/>
          </p:nvPr>
        </p:nvPicPr>
        <p:blipFill rotWithShape="1">
          <a:blip r:embed="rId3">
            <a:alphaModFix/>
          </a:blip>
          <a:srcRect b="0" l="0" r="0" t="0"/>
          <a:stretch/>
        </p:blipFill>
        <p:spPr>
          <a:xfrm>
            <a:off x="381000" y="457200"/>
            <a:ext cx="11430000" cy="6019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
          <p:cNvSpPr txBox="1"/>
          <p:nvPr/>
        </p:nvSpPr>
        <p:spPr>
          <a:xfrm>
            <a:off x="1066800" y="685177"/>
            <a:ext cx="3581400" cy="58477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i="0" lang="en-US" sz="3200" u="none" cap="none" strike="noStrike">
                <a:solidFill>
                  <a:schemeClr val="lt1"/>
                </a:solidFill>
                <a:latin typeface="Times New Roman"/>
                <a:ea typeface="Times New Roman"/>
                <a:cs typeface="Times New Roman"/>
                <a:sym typeface="Times New Roman"/>
              </a:rPr>
              <a:t>Ngữ văn lớp 8 </a:t>
            </a:r>
            <a:endParaRPr/>
          </a:p>
        </p:txBody>
      </p:sp>
      <p:sp>
        <p:nvSpPr>
          <p:cNvPr id="405" name="Google Shape;405;p2"/>
          <p:cNvSpPr txBox="1"/>
          <p:nvPr/>
        </p:nvSpPr>
        <p:spPr>
          <a:xfrm>
            <a:off x="1074420" y="1143008"/>
            <a:ext cx="9753600" cy="255454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b="1" sz="3500">
              <a:solidFill>
                <a:srgbClr val="F4EE00"/>
              </a:solidFill>
              <a:latin typeface="Times New Roman"/>
              <a:ea typeface="Times New Roman"/>
              <a:cs typeface="Times New Roman"/>
              <a:sym typeface="Times New Roman"/>
            </a:endParaRPr>
          </a:p>
          <a:p>
            <a:pPr indent="0" lvl="0" marL="0" marR="0" rtl="0" algn="l">
              <a:spcBef>
                <a:spcPts val="0"/>
              </a:spcBef>
              <a:spcAft>
                <a:spcPts val="0"/>
              </a:spcAft>
              <a:buNone/>
            </a:pPr>
            <a:r>
              <a:rPr b="1" lang="en-US" sz="3500">
                <a:solidFill>
                  <a:srgbClr val="F4EE00"/>
                </a:solidFill>
                <a:latin typeface="Times New Roman"/>
                <a:ea typeface="Times New Roman"/>
                <a:cs typeface="Times New Roman"/>
                <a:sym typeface="Times New Roman"/>
              </a:rPr>
              <a:t>Văn bản: </a:t>
            </a:r>
            <a:endParaRPr/>
          </a:p>
          <a:p>
            <a:pPr indent="0" lvl="0" marL="0" marR="0" rtl="0" algn="ctr">
              <a:spcBef>
                <a:spcPts val="0"/>
              </a:spcBef>
              <a:spcAft>
                <a:spcPts val="0"/>
              </a:spcAft>
              <a:buNone/>
            </a:pPr>
            <a:r>
              <a:rPr b="1" i="1" lang="en-US" sz="5000">
                <a:solidFill>
                  <a:srgbClr val="F4EE00"/>
                </a:solidFill>
                <a:latin typeface="Times New Roman"/>
                <a:ea typeface="Times New Roman"/>
                <a:cs typeface="Times New Roman"/>
                <a:sym typeface="Times New Roman"/>
              </a:rPr>
              <a:t>       BÀN LUẬN VỀ PHÉP HỌC</a:t>
            </a:r>
            <a:endParaRPr/>
          </a:p>
          <a:p>
            <a:pPr indent="0" lvl="0" marL="0" marR="0" rtl="0" algn="ctr">
              <a:spcBef>
                <a:spcPts val="0"/>
              </a:spcBef>
              <a:spcAft>
                <a:spcPts val="0"/>
              </a:spcAft>
              <a:buNone/>
            </a:pPr>
            <a:r>
              <a:rPr b="1" i="1" lang="en-US" sz="4000">
                <a:solidFill>
                  <a:srgbClr val="F4EE00"/>
                </a:solidFill>
                <a:latin typeface="Times New Roman"/>
                <a:ea typeface="Times New Roman"/>
                <a:cs typeface="Times New Roman"/>
                <a:sym typeface="Times New Roman"/>
              </a:rPr>
              <a:t> </a:t>
            </a:r>
            <a:endParaRPr b="1" i="1" sz="4000">
              <a:solidFill>
                <a:srgbClr val="F4EE00"/>
              </a:solidFill>
              <a:latin typeface="Times New Roman"/>
              <a:ea typeface="Times New Roman"/>
              <a:cs typeface="Times New Roman"/>
              <a:sym typeface="Times New Roman"/>
            </a:endParaRPr>
          </a:p>
        </p:txBody>
      </p:sp>
      <p:sp>
        <p:nvSpPr>
          <p:cNvPr id="406" name="Google Shape;406;p2"/>
          <p:cNvSpPr txBox="1"/>
          <p:nvPr/>
        </p:nvSpPr>
        <p:spPr>
          <a:xfrm>
            <a:off x="1333500" y="5123902"/>
            <a:ext cx="9525000"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2600">
                <a:solidFill>
                  <a:schemeClr val="lt1"/>
                </a:solidFill>
                <a:latin typeface="Times New Roman"/>
                <a:ea typeface="Times New Roman"/>
                <a:cs typeface="Times New Roman"/>
                <a:sym typeface="Times New Roman"/>
              </a:rPr>
              <a:t>Giáo viên dạy</a:t>
            </a:r>
            <a:r>
              <a:rPr b="1" lang="en-US" sz="2600">
                <a:solidFill>
                  <a:schemeClr val="lt1"/>
                </a:solidFill>
                <a:latin typeface="Times New Roman"/>
                <a:ea typeface="Times New Roman"/>
                <a:cs typeface="Times New Roman"/>
                <a:sym typeface="Times New Roman"/>
              </a:rPr>
              <a:t>: </a:t>
            </a:r>
            <a:r>
              <a:rPr b="1" lang="en-US" sz="2800">
                <a:solidFill>
                  <a:schemeClr val="lt1"/>
                </a:solidFill>
                <a:latin typeface="Times New Roman"/>
                <a:ea typeface="Times New Roman"/>
                <a:cs typeface="Times New Roman"/>
                <a:sym typeface="Times New Roman"/>
              </a:rPr>
              <a:t>Lương Thu Thủy </a:t>
            </a:r>
            <a:endParaRPr/>
          </a:p>
          <a:p>
            <a:pPr indent="0" lvl="0" marL="0" marR="0" rtl="0" algn="ctr">
              <a:spcBef>
                <a:spcPts val="0"/>
              </a:spcBef>
              <a:spcAft>
                <a:spcPts val="0"/>
              </a:spcAft>
              <a:buNone/>
            </a:pPr>
            <a:r>
              <a:rPr b="1" lang="en-US" sz="2600">
                <a:solidFill>
                  <a:schemeClr val="lt1"/>
                </a:solidFill>
                <a:latin typeface="Times New Roman"/>
                <a:ea typeface="Times New Roman"/>
                <a:cs typeface="Times New Roman"/>
                <a:sym typeface="Times New Roman"/>
              </a:rPr>
              <a:t>Trường THCS Trưng Vương – Quận Hoàn Kiếm </a:t>
            </a:r>
            <a:endParaRPr/>
          </a:p>
        </p:txBody>
      </p:sp>
      <p:sp>
        <p:nvSpPr>
          <p:cNvPr id="407" name="Google Shape;407;p2"/>
          <p:cNvSpPr/>
          <p:nvPr/>
        </p:nvSpPr>
        <p:spPr>
          <a:xfrm>
            <a:off x="0" y="0"/>
            <a:ext cx="12192000" cy="6858000"/>
          </a:xfrm>
          <a:prstGeom prst="rect">
            <a:avLst/>
          </a:prstGeom>
          <a:no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8" name="Google Shape;408;p2"/>
          <p:cNvSpPr/>
          <p:nvPr/>
        </p:nvSpPr>
        <p:spPr>
          <a:xfrm>
            <a:off x="6553200" y="4038608"/>
            <a:ext cx="4712316"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600">
                <a:solidFill>
                  <a:srgbClr val="F2F2F2"/>
                </a:solidFill>
                <a:latin typeface="Times New Roman"/>
                <a:ea typeface="Times New Roman"/>
                <a:cs typeface="Times New Roman"/>
                <a:sym typeface="Times New Roman"/>
              </a:rPr>
              <a:t>La Sơn Phu Tử Nguyễn Thiếp   </a:t>
            </a:r>
            <a:endParaRPr/>
          </a:p>
        </p:txBody>
      </p:sp>
      <p:sp>
        <p:nvSpPr>
          <p:cNvPr id="409" name="Google Shape;409;p2"/>
          <p:cNvSpPr/>
          <p:nvPr/>
        </p:nvSpPr>
        <p:spPr>
          <a:xfrm>
            <a:off x="4191005" y="3276601"/>
            <a:ext cx="421140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3600">
                <a:solidFill>
                  <a:srgbClr val="F4EE00"/>
                </a:solidFill>
                <a:latin typeface="Times New Roman"/>
                <a:ea typeface="Times New Roman"/>
                <a:cs typeface="Times New Roman"/>
                <a:sym typeface="Times New Roman"/>
              </a:rPr>
              <a:t>(LUẬN HỌC PHÁP)</a:t>
            </a:r>
            <a:endParaRPr b="1" i="1" sz="3600">
              <a:solidFill>
                <a:srgbClr val="F4EE00"/>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3"/>
          <p:cNvSpPr txBox="1"/>
          <p:nvPr>
            <p:ph type="ctrTitle"/>
          </p:nvPr>
        </p:nvSpPr>
        <p:spPr>
          <a:xfrm>
            <a:off x="533400" y="1143000"/>
            <a:ext cx="10744200" cy="5237499"/>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F4EE00"/>
              </a:buClr>
              <a:buSzPct val="100000"/>
              <a:buFont typeface="Times New Roman"/>
              <a:buNone/>
            </a:pPr>
            <a:r>
              <a:rPr b="1" lang="en-US" sz="2800">
                <a:solidFill>
                  <a:srgbClr val="F4EE00"/>
                </a:solidFill>
                <a:latin typeface="Times New Roman"/>
                <a:ea typeface="Times New Roman"/>
                <a:cs typeface="Times New Roman"/>
                <a:sym typeface="Times New Roman"/>
              </a:rPr>
              <a:t>                        </a:t>
            </a:r>
            <a:br>
              <a:rPr lang="en-US" sz="2700">
                <a:latin typeface="Times New Roman"/>
                <a:ea typeface="Times New Roman"/>
                <a:cs typeface="Times New Roman"/>
                <a:sym typeface="Times New Roman"/>
              </a:rPr>
            </a:br>
            <a:r>
              <a:rPr b="1" lang="en-US" sz="2800">
                <a:solidFill>
                  <a:srgbClr val="F4EE00"/>
                </a:solidFill>
                <a:latin typeface="Times New Roman"/>
                <a:ea typeface="Times New Roman"/>
                <a:cs typeface="Times New Roman"/>
                <a:sym typeface="Times New Roman"/>
              </a:rPr>
              <a:t>1. Kiến thức</a:t>
            </a:r>
            <a:br>
              <a:rPr b="1" lang="en-US" sz="2800">
                <a:solidFill>
                  <a:srgbClr val="F4EE00"/>
                </a:solidFill>
                <a:latin typeface="Times New Roman"/>
                <a:ea typeface="Times New Roman"/>
                <a:cs typeface="Times New Roman"/>
                <a:sym typeface="Times New Roman"/>
              </a:rPr>
            </a:br>
            <a:r>
              <a:rPr b="1" lang="en-US" sz="2800">
                <a:latin typeface="Times New Roman"/>
                <a:ea typeface="Times New Roman"/>
                <a:cs typeface="Times New Roman"/>
                <a:sym typeface="Times New Roman"/>
              </a:rPr>
              <a:t>- Hiểu được nét đặc sắc về nội dung và nghệ thuật: bàn luận về vấn đề có ý nghĩa xã hội lớn lao (việc học) và cách lập luận chặt chẽ của văn bản.</a:t>
            </a:r>
            <a:br>
              <a:rPr b="1" lang="en-US" sz="2800">
                <a:latin typeface="Times New Roman"/>
                <a:ea typeface="Times New Roman"/>
                <a:cs typeface="Times New Roman"/>
                <a:sym typeface="Times New Roman"/>
              </a:rPr>
            </a:br>
            <a:r>
              <a:rPr b="1" lang="en-US" sz="2800">
                <a:latin typeface="Times New Roman"/>
                <a:ea typeface="Times New Roman"/>
                <a:cs typeface="Times New Roman"/>
                <a:sym typeface="Times New Roman"/>
              </a:rPr>
              <a:t> - Bước đầu nắm được đặc điểm chính của thể tấu.</a:t>
            </a:r>
            <a:br>
              <a:rPr b="1" lang="en-US" sz="2800">
                <a:latin typeface="Times New Roman"/>
                <a:ea typeface="Times New Roman"/>
                <a:cs typeface="Times New Roman"/>
                <a:sym typeface="Times New Roman"/>
              </a:rPr>
            </a:br>
            <a:r>
              <a:rPr b="1" lang="en-US" sz="2800">
                <a:latin typeface="Times New Roman"/>
                <a:ea typeface="Times New Roman"/>
                <a:cs typeface="Times New Roman"/>
                <a:sym typeface="Times New Roman"/>
              </a:rPr>
              <a:t> - Hiểu được quan điểm tiến bộ khi bàn về mục đích và tác dụng của việc học chân chính.</a:t>
            </a:r>
            <a:br>
              <a:rPr b="1" lang="en-US" sz="2800">
                <a:solidFill>
                  <a:srgbClr val="F4EE00"/>
                </a:solidFill>
                <a:latin typeface="Times New Roman"/>
                <a:ea typeface="Times New Roman"/>
                <a:cs typeface="Times New Roman"/>
                <a:sym typeface="Times New Roman"/>
              </a:rPr>
            </a:br>
            <a:r>
              <a:rPr b="1" lang="en-US" sz="2800">
                <a:solidFill>
                  <a:srgbClr val="F4EE00"/>
                </a:solidFill>
                <a:latin typeface="Times New Roman"/>
                <a:ea typeface="Times New Roman"/>
                <a:cs typeface="Times New Roman"/>
                <a:sym typeface="Times New Roman"/>
              </a:rPr>
              <a:t>2. Kĩ năng</a:t>
            </a:r>
            <a:br>
              <a:rPr b="1" lang="en-US" sz="2800">
                <a:solidFill>
                  <a:srgbClr val="F4EE00"/>
                </a:solidFill>
                <a:latin typeface="Times New Roman"/>
                <a:ea typeface="Times New Roman"/>
                <a:cs typeface="Times New Roman"/>
                <a:sym typeface="Times New Roman"/>
              </a:rPr>
            </a:br>
            <a:r>
              <a:rPr b="1" lang="en-US" sz="2800">
                <a:solidFill>
                  <a:srgbClr val="F2F2F2"/>
                </a:solidFill>
                <a:latin typeface="Times New Roman"/>
                <a:ea typeface="Times New Roman"/>
                <a:cs typeface="Times New Roman"/>
                <a:sym typeface="Times New Roman"/>
              </a:rPr>
              <a:t>- Đọc hiểu văn bản theo thể tấu. </a:t>
            </a:r>
            <a:br>
              <a:rPr b="1" lang="en-US" sz="2800">
                <a:solidFill>
                  <a:srgbClr val="F2F2F2"/>
                </a:solidFill>
                <a:latin typeface="Times New Roman"/>
                <a:ea typeface="Times New Roman"/>
                <a:cs typeface="Times New Roman"/>
                <a:sym typeface="Times New Roman"/>
              </a:rPr>
            </a:br>
            <a:r>
              <a:rPr b="1" lang="en-US" sz="2800">
                <a:solidFill>
                  <a:srgbClr val="F2F2F2"/>
                </a:solidFill>
                <a:latin typeface="Times New Roman"/>
                <a:ea typeface="Times New Roman"/>
                <a:cs typeface="Times New Roman"/>
                <a:sym typeface="Times New Roman"/>
              </a:rPr>
              <a:t>- Học tập cách lập luận của tác giả và biết cách viết bài văn nghị luận theo chủ đề nhất định.</a:t>
            </a:r>
            <a:br>
              <a:rPr b="1" lang="en-US" sz="2800">
                <a:solidFill>
                  <a:srgbClr val="F2F2F2"/>
                </a:solidFill>
                <a:latin typeface="Times New Roman"/>
                <a:ea typeface="Times New Roman"/>
                <a:cs typeface="Times New Roman"/>
                <a:sym typeface="Times New Roman"/>
              </a:rPr>
            </a:br>
            <a:r>
              <a:rPr b="1" lang="en-US" sz="2800">
                <a:solidFill>
                  <a:srgbClr val="F4EE00"/>
                </a:solidFill>
                <a:latin typeface="Times New Roman"/>
                <a:ea typeface="Times New Roman"/>
                <a:cs typeface="Times New Roman"/>
                <a:sym typeface="Times New Roman"/>
              </a:rPr>
              <a:t>3. Thái độ: </a:t>
            </a:r>
            <a:br>
              <a:rPr b="1" lang="en-US" sz="2800">
                <a:solidFill>
                  <a:srgbClr val="F4EE00"/>
                </a:solidFill>
                <a:latin typeface="Times New Roman"/>
                <a:ea typeface="Times New Roman"/>
                <a:cs typeface="Times New Roman"/>
                <a:sym typeface="Times New Roman"/>
              </a:rPr>
            </a:br>
            <a:r>
              <a:rPr b="1" lang="en-US" sz="2800">
                <a:latin typeface="Times New Roman"/>
                <a:ea typeface="Times New Roman"/>
                <a:cs typeface="Times New Roman"/>
                <a:sym typeface="Times New Roman"/>
              </a:rPr>
              <a:t>-</a:t>
            </a:r>
            <a:r>
              <a:rPr b="1" lang="en-US" sz="2800">
                <a:solidFill>
                  <a:srgbClr val="F4EE00"/>
                </a:solidFill>
                <a:latin typeface="Times New Roman"/>
                <a:ea typeface="Times New Roman"/>
                <a:cs typeface="Times New Roman"/>
                <a:sym typeface="Times New Roman"/>
              </a:rPr>
              <a:t> </a:t>
            </a:r>
            <a:r>
              <a:rPr b="1" lang="en-US" sz="2800">
                <a:latin typeface="Times New Roman"/>
                <a:ea typeface="Times New Roman"/>
                <a:cs typeface="Times New Roman"/>
                <a:sym typeface="Times New Roman"/>
              </a:rPr>
              <a:t>Ý thức vai trò của việc học.</a:t>
            </a:r>
            <a:br>
              <a:rPr b="1" lang="en-US" sz="2800">
                <a:latin typeface="Times New Roman"/>
                <a:ea typeface="Times New Roman"/>
                <a:cs typeface="Times New Roman"/>
                <a:sym typeface="Times New Roman"/>
              </a:rPr>
            </a:br>
            <a:r>
              <a:rPr b="1" lang="en-US" sz="2800">
                <a:latin typeface="Times New Roman"/>
                <a:ea typeface="Times New Roman"/>
                <a:cs typeface="Times New Roman"/>
                <a:sym typeface="Times New Roman"/>
              </a:rPr>
              <a:t>- Có phương pháp học tập đúng đắn.</a:t>
            </a:r>
            <a:br>
              <a:rPr b="1" lang="en-US" sz="2800">
                <a:latin typeface="Times New Roman"/>
                <a:ea typeface="Times New Roman"/>
                <a:cs typeface="Times New Roman"/>
                <a:sym typeface="Times New Roman"/>
              </a:rPr>
            </a:br>
            <a:r>
              <a:rPr b="1" lang="en-US" sz="2800">
                <a:latin typeface="Times New Roman"/>
                <a:ea typeface="Times New Roman"/>
                <a:cs typeface="Times New Roman"/>
                <a:sym typeface="Times New Roman"/>
              </a:rPr>
              <a:t>- Trân trọng những người hiền tài, vì dân, vì nước.</a:t>
            </a:r>
            <a:br>
              <a:rPr b="1" lang="en-US" sz="2800">
                <a:latin typeface="Times New Roman"/>
                <a:ea typeface="Times New Roman"/>
                <a:cs typeface="Times New Roman"/>
                <a:sym typeface="Times New Roman"/>
              </a:rPr>
            </a:br>
            <a:br>
              <a:rPr b="1" lang="en-US" sz="2800">
                <a:latin typeface="Times New Roman"/>
                <a:ea typeface="Times New Roman"/>
                <a:cs typeface="Times New Roman"/>
                <a:sym typeface="Times New Roman"/>
              </a:rPr>
            </a:br>
            <a:r>
              <a:rPr lang="en-US" sz="2800">
                <a:latin typeface="Times New Roman"/>
                <a:ea typeface="Times New Roman"/>
                <a:cs typeface="Times New Roman"/>
                <a:sym typeface="Times New Roman"/>
              </a:rPr>
              <a:t> </a:t>
            </a:r>
            <a:endParaRPr sz="2800">
              <a:latin typeface="Times New Roman"/>
              <a:ea typeface="Times New Roman"/>
              <a:cs typeface="Times New Roman"/>
              <a:sym typeface="Times New Roman"/>
            </a:endParaRPr>
          </a:p>
        </p:txBody>
      </p:sp>
      <p:sp>
        <p:nvSpPr>
          <p:cNvPr id="415" name="Google Shape;415;p3"/>
          <p:cNvSpPr/>
          <p:nvPr/>
        </p:nvSpPr>
        <p:spPr>
          <a:xfrm>
            <a:off x="0" y="0"/>
            <a:ext cx="12192000" cy="6858000"/>
          </a:xfrm>
          <a:prstGeom prst="rect">
            <a:avLst/>
          </a:prstGeom>
          <a:no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3"/>
          <p:cNvSpPr/>
          <p:nvPr/>
        </p:nvSpPr>
        <p:spPr>
          <a:xfrm>
            <a:off x="3886200" y="457200"/>
            <a:ext cx="609600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F4EE00"/>
                </a:solidFill>
                <a:latin typeface="Times New Roman"/>
                <a:ea typeface="Times New Roman"/>
                <a:cs typeface="Times New Roman"/>
                <a:sym typeface="Times New Roman"/>
              </a:rPr>
              <a:t>MỤC TIÊU BÀI HỌC</a:t>
            </a:r>
            <a:br>
              <a:rPr lang="en-US" sz="3200">
                <a:solidFill>
                  <a:srgbClr val="F4EE00"/>
                </a:solidFill>
                <a:latin typeface="Times New Roman"/>
                <a:ea typeface="Times New Roman"/>
                <a:cs typeface="Times New Roman"/>
                <a:sym typeface="Times New Roman"/>
              </a:rPr>
            </a:br>
            <a:endParaRPr sz="32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grpSp>
        <p:nvGrpSpPr>
          <p:cNvPr id="421" name="Google Shape;421;p4"/>
          <p:cNvGrpSpPr/>
          <p:nvPr/>
        </p:nvGrpSpPr>
        <p:grpSpPr>
          <a:xfrm>
            <a:off x="859573" y="754448"/>
            <a:ext cx="4359463" cy="1102904"/>
            <a:chOff x="859567" y="754448"/>
            <a:chExt cx="4359465" cy="1102904"/>
          </a:xfrm>
        </p:grpSpPr>
        <p:sp>
          <p:nvSpPr>
            <p:cNvPr id="422" name="Google Shape;422;p4"/>
            <p:cNvSpPr/>
            <p:nvPr/>
          </p:nvSpPr>
          <p:spPr>
            <a:xfrm>
              <a:off x="859567" y="754448"/>
              <a:ext cx="435946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F4EE00"/>
                  </a:solidFill>
                  <a:latin typeface="Times New Roman"/>
                  <a:ea typeface="Times New Roman"/>
                  <a:cs typeface="Times New Roman"/>
                  <a:sym typeface="Times New Roman"/>
                </a:rPr>
                <a:t>I. Đọc- Tìm hiểu chung:</a:t>
              </a:r>
              <a:endParaRPr/>
            </a:p>
          </p:txBody>
        </p:sp>
        <p:sp>
          <p:nvSpPr>
            <p:cNvPr id="423" name="Google Shape;423;p4"/>
            <p:cNvSpPr/>
            <p:nvPr/>
          </p:nvSpPr>
          <p:spPr>
            <a:xfrm>
              <a:off x="1216024" y="1334132"/>
              <a:ext cx="1776449" cy="52322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F4EE00"/>
                </a:buClr>
                <a:buSzPts val="2800"/>
                <a:buFont typeface="Times New Roman"/>
                <a:buAutoNum type="arabicPeriod"/>
              </a:pPr>
              <a:r>
                <a:rPr b="1" lang="en-US" sz="2800">
                  <a:solidFill>
                    <a:srgbClr val="F4EE00"/>
                  </a:solidFill>
                  <a:latin typeface="Times New Roman"/>
                  <a:ea typeface="Times New Roman"/>
                  <a:cs typeface="Times New Roman"/>
                  <a:sym typeface="Times New Roman"/>
                </a:rPr>
                <a:t>Tác giả:</a:t>
              </a:r>
              <a:endParaRPr/>
            </a:p>
          </p:txBody>
        </p:sp>
      </p:grpSp>
      <p:grpSp>
        <p:nvGrpSpPr>
          <p:cNvPr id="424" name="Google Shape;424;p4"/>
          <p:cNvGrpSpPr/>
          <p:nvPr/>
        </p:nvGrpSpPr>
        <p:grpSpPr>
          <a:xfrm>
            <a:off x="541094" y="2199974"/>
            <a:ext cx="7721197" cy="3411274"/>
            <a:chOff x="1216025" y="2199974"/>
            <a:chExt cx="6951537" cy="3411274"/>
          </a:xfrm>
        </p:grpSpPr>
        <p:sp>
          <p:nvSpPr>
            <p:cNvPr id="425" name="Google Shape;425;p4"/>
            <p:cNvSpPr/>
            <p:nvPr/>
          </p:nvSpPr>
          <p:spPr>
            <a:xfrm>
              <a:off x="1216025" y="2199974"/>
              <a:ext cx="6096000" cy="12926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600">
                  <a:solidFill>
                    <a:schemeClr val="lt1"/>
                  </a:solidFill>
                  <a:latin typeface="Times New Roman"/>
                  <a:ea typeface="Times New Roman"/>
                  <a:cs typeface="Times New Roman"/>
                  <a:sym typeface="Times New Roman"/>
                </a:rPr>
                <a:t>- Nguyễn Thiếp (1723 – 1804), tự là Khải Xuyên, hiệu là Lạp Phong cư sĩ, </a:t>
              </a:r>
              <a:r>
                <a:rPr b="1" lang="en-US" sz="2600">
                  <a:solidFill>
                    <a:schemeClr val="lt1"/>
                  </a:solidFill>
                  <a:latin typeface="Times New Roman"/>
                  <a:ea typeface="Times New Roman"/>
                  <a:cs typeface="Times New Roman"/>
                  <a:sym typeface="Times New Roman"/>
                </a:rPr>
                <a:t>La Sơn Phu Tử</a:t>
              </a:r>
              <a:r>
                <a:rPr lang="en-US" sz="2600">
                  <a:solidFill>
                    <a:schemeClr val="lt1"/>
                  </a:solidFill>
                  <a:latin typeface="Times New Roman"/>
                  <a:ea typeface="Times New Roman"/>
                  <a:cs typeface="Times New Roman"/>
                  <a:sym typeface="Times New Roman"/>
                </a:rPr>
                <a:t>, quê ở Hà Tĩnh.</a:t>
              </a:r>
              <a:endParaRPr sz="2600">
                <a:solidFill>
                  <a:schemeClr val="lt1"/>
                </a:solidFill>
                <a:latin typeface="Times New Roman"/>
                <a:ea typeface="Times New Roman"/>
                <a:cs typeface="Times New Roman"/>
                <a:sym typeface="Times New Roman"/>
              </a:endParaRPr>
            </a:p>
          </p:txBody>
        </p:sp>
        <p:sp>
          <p:nvSpPr>
            <p:cNvPr id="426" name="Google Shape;426;p4"/>
            <p:cNvSpPr/>
            <p:nvPr/>
          </p:nvSpPr>
          <p:spPr>
            <a:xfrm>
              <a:off x="1222718" y="3492636"/>
              <a:ext cx="5314201" cy="492443"/>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2600">
                  <a:solidFill>
                    <a:schemeClr val="lt1"/>
                  </a:solidFill>
                  <a:latin typeface="Times New Roman"/>
                  <a:ea typeface="Times New Roman"/>
                  <a:cs typeface="Times New Roman"/>
                  <a:sym typeface="Times New Roman"/>
                </a:rPr>
                <a:t>- Là người thông minh, học rộng hiểu sâu.</a:t>
              </a:r>
              <a:endParaRPr/>
            </a:p>
          </p:txBody>
        </p:sp>
        <p:sp>
          <p:nvSpPr>
            <p:cNvPr id="427" name="Google Shape;427;p4"/>
            <p:cNvSpPr/>
            <p:nvPr/>
          </p:nvSpPr>
          <p:spPr>
            <a:xfrm>
              <a:off x="2064662" y="4318548"/>
              <a:ext cx="6102900" cy="12927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2600">
                  <a:solidFill>
                    <a:schemeClr val="lt1"/>
                  </a:solidFill>
                  <a:latin typeface="Times New Roman"/>
                  <a:ea typeface="Times New Roman"/>
                  <a:cs typeface="Times New Roman"/>
                  <a:sym typeface="Times New Roman"/>
                </a:rPr>
                <a:t>- Được người đời kính trọng, vua Quang Trung trọng dụng.</a:t>
              </a:r>
              <a:endParaRPr/>
            </a:p>
            <a:p>
              <a:pPr indent="0" lvl="0" marL="0" marR="0" rtl="0" algn="l">
                <a:spcBef>
                  <a:spcPts val="0"/>
                </a:spcBef>
                <a:spcAft>
                  <a:spcPts val="0"/>
                </a:spcAft>
                <a:buNone/>
              </a:pPr>
              <a:r>
                <a:t/>
              </a:r>
              <a:endParaRPr sz="2600">
                <a:solidFill>
                  <a:schemeClr val="lt1"/>
                </a:solidFill>
                <a:latin typeface="Times New Roman"/>
                <a:ea typeface="Times New Roman"/>
                <a:cs typeface="Times New Roman"/>
                <a:sym typeface="Times New Roman"/>
              </a:endParaRPr>
            </a:p>
          </p:txBody>
        </p:sp>
      </p:grpSp>
      <p:pic>
        <p:nvPicPr>
          <p:cNvPr descr="Nguyen%20Binh%20Khiem%201" id="428" name="Google Shape;428;p4"/>
          <p:cNvPicPr preferRelativeResize="0"/>
          <p:nvPr/>
        </p:nvPicPr>
        <p:blipFill rotWithShape="1">
          <a:blip r:embed="rId3">
            <a:alphaModFix/>
          </a:blip>
          <a:srcRect b="0" l="0" r="0" t="0"/>
          <a:stretch/>
        </p:blipFill>
        <p:spPr>
          <a:xfrm>
            <a:off x="7772405" y="1129628"/>
            <a:ext cx="2901951" cy="47260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1000"/>
                                        <p:tgtEl>
                                          <p:spTgt spid="4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
          <p:cNvSpPr/>
          <p:nvPr/>
        </p:nvSpPr>
        <p:spPr>
          <a:xfrm>
            <a:off x="0" y="0"/>
            <a:ext cx="12192000" cy="6858000"/>
          </a:xfrm>
          <a:prstGeom prst="rect">
            <a:avLst/>
          </a:prstGeom>
          <a:no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descr="BIA SACH  NGUYỄN THIẾP" id="434" name="Google Shape;434;p5"/>
          <p:cNvPicPr preferRelativeResize="0"/>
          <p:nvPr/>
        </p:nvPicPr>
        <p:blipFill rotWithShape="1">
          <a:blip r:embed="rId3">
            <a:alphaModFix/>
          </a:blip>
          <a:srcRect b="0" l="0" r="0" t="0"/>
          <a:stretch/>
        </p:blipFill>
        <p:spPr>
          <a:xfrm>
            <a:off x="3505200" y="628650"/>
            <a:ext cx="5181600" cy="5772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
          <p:cNvSpPr txBox="1"/>
          <p:nvPr/>
        </p:nvSpPr>
        <p:spPr>
          <a:xfrm>
            <a:off x="1216025" y="1918912"/>
            <a:ext cx="27432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4EE00"/>
                </a:solidFill>
                <a:latin typeface="Times New Roman"/>
                <a:ea typeface="Times New Roman"/>
                <a:cs typeface="Times New Roman"/>
                <a:sym typeface="Times New Roman"/>
              </a:rPr>
              <a:t>2. Tác phẩm:</a:t>
            </a:r>
            <a:endParaRPr/>
          </a:p>
        </p:txBody>
      </p:sp>
      <p:grpSp>
        <p:nvGrpSpPr>
          <p:cNvPr id="440" name="Google Shape;440;p6"/>
          <p:cNvGrpSpPr/>
          <p:nvPr/>
        </p:nvGrpSpPr>
        <p:grpSpPr>
          <a:xfrm>
            <a:off x="859573" y="754448"/>
            <a:ext cx="4359463" cy="1102904"/>
            <a:chOff x="859567" y="754448"/>
            <a:chExt cx="4359465" cy="1102904"/>
          </a:xfrm>
        </p:grpSpPr>
        <p:sp>
          <p:nvSpPr>
            <p:cNvPr id="441" name="Google Shape;441;p6"/>
            <p:cNvSpPr/>
            <p:nvPr/>
          </p:nvSpPr>
          <p:spPr>
            <a:xfrm>
              <a:off x="859567" y="754448"/>
              <a:ext cx="435946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F4EE00"/>
                  </a:solidFill>
                  <a:latin typeface="Times New Roman"/>
                  <a:ea typeface="Times New Roman"/>
                  <a:cs typeface="Times New Roman"/>
                  <a:sym typeface="Times New Roman"/>
                </a:rPr>
                <a:t>I. Đọc- Tìm hiểu chung:</a:t>
              </a:r>
              <a:endParaRPr/>
            </a:p>
          </p:txBody>
        </p:sp>
        <p:sp>
          <p:nvSpPr>
            <p:cNvPr id="442" name="Google Shape;442;p6"/>
            <p:cNvSpPr/>
            <p:nvPr/>
          </p:nvSpPr>
          <p:spPr>
            <a:xfrm>
              <a:off x="1216024" y="1334132"/>
              <a:ext cx="1776449" cy="52322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F4EE00"/>
                </a:buClr>
                <a:buSzPts val="2800"/>
                <a:buFont typeface="Times New Roman"/>
                <a:buAutoNum type="arabicPeriod"/>
              </a:pPr>
              <a:r>
                <a:rPr b="1" lang="en-US" sz="2800">
                  <a:solidFill>
                    <a:srgbClr val="F4EE00"/>
                  </a:solidFill>
                  <a:latin typeface="Times New Roman"/>
                  <a:ea typeface="Times New Roman"/>
                  <a:cs typeface="Times New Roman"/>
                  <a:sym typeface="Times New Roman"/>
                </a:rPr>
                <a:t>Tác giả:</a:t>
              </a:r>
              <a:endParaRPr/>
            </a:p>
          </p:txBody>
        </p:sp>
      </p:grpSp>
      <p:sp>
        <p:nvSpPr>
          <p:cNvPr id="443" name="Google Shape;443;p6"/>
          <p:cNvSpPr txBox="1"/>
          <p:nvPr/>
        </p:nvSpPr>
        <p:spPr>
          <a:xfrm>
            <a:off x="1371603" y="2529319"/>
            <a:ext cx="9538200" cy="3108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4EE00"/>
                </a:solidFill>
                <a:latin typeface="Times New Roman"/>
                <a:ea typeface="Times New Roman"/>
                <a:cs typeface="Times New Roman"/>
                <a:sym typeface="Times New Roman"/>
              </a:rPr>
              <a:t>a. Thể loại:</a:t>
            </a:r>
            <a:r>
              <a:rPr b="1" lang="en-US" sz="2800">
                <a:solidFill>
                  <a:schemeClr val="lt1"/>
                </a:solidFill>
                <a:latin typeface="Times New Roman"/>
                <a:ea typeface="Times New Roman"/>
                <a:cs typeface="Times New Roman"/>
                <a:sym typeface="Times New Roman"/>
              </a:rPr>
              <a:t> Tấu </a:t>
            </a:r>
            <a:endParaRPr b="1" sz="2800">
              <a:solidFill>
                <a:schemeClr val="lt1"/>
              </a:solidFill>
              <a:latin typeface="Times New Roman"/>
              <a:ea typeface="Times New Roman"/>
              <a:cs typeface="Times New Roman"/>
              <a:sym typeface="Times New Roman"/>
            </a:endParaRPr>
          </a:p>
          <a:p>
            <a:pPr indent="-457200" lvl="0" marL="457200" marR="0" rtl="0" algn="l">
              <a:spcBef>
                <a:spcPts val="1400"/>
              </a:spcBef>
              <a:spcAft>
                <a:spcPts val="0"/>
              </a:spcAft>
              <a:buClr>
                <a:schemeClr val="lt1"/>
              </a:buClr>
              <a:buSzPts val="2800"/>
              <a:buFont typeface="Times New Roman"/>
              <a:buChar char="-"/>
            </a:pPr>
            <a:r>
              <a:rPr lang="en-US" sz="2800">
                <a:solidFill>
                  <a:schemeClr val="lt1"/>
                </a:solidFill>
                <a:latin typeface="Times New Roman"/>
                <a:ea typeface="Times New Roman"/>
                <a:cs typeface="Times New Roman"/>
                <a:sym typeface="Times New Roman"/>
              </a:rPr>
              <a:t>Thể văn nghị luận cổ.</a:t>
            </a:r>
            <a:endParaRPr/>
          </a:p>
          <a:p>
            <a:pPr indent="-457200" lvl="0" marL="457200" marR="0" rtl="0" algn="l">
              <a:spcBef>
                <a:spcPts val="1400"/>
              </a:spcBef>
              <a:spcAft>
                <a:spcPts val="0"/>
              </a:spcAft>
              <a:buClr>
                <a:schemeClr val="lt1"/>
              </a:buClr>
              <a:buSzPts val="2800"/>
              <a:buFont typeface="Times New Roman"/>
              <a:buChar char="-"/>
            </a:pPr>
            <a:r>
              <a:rPr lang="en-US" sz="2800">
                <a:solidFill>
                  <a:schemeClr val="lt1"/>
                </a:solidFill>
                <a:latin typeface="Times New Roman"/>
                <a:ea typeface="Times New Roman"/>
                <a:cs typeface="Times New Roman"/>
                <a:sym typeface="Times New Roman"/>
              </a:rPr>
              <a:t>Thể loại văn thư của bề tôi trình lên vua chúa để trình bày </a:t>
            </a:r>
            <a:endParaRPr/>
          </a:p>
          <a:p>
            <a:pPr indent="0" lvl="0" marL="0" marR="0" rtl="0" algn="l">
              <a:spcBef>
                <a:spcPts val="1400"/>
              </a:spcBef>
              <a:spcAft>
                <a:spcPts val="0"/>
              </a:spcAft>
              <a:buNone/>
            </a:pPr>
            <a:r>
              <a:rPr lang="en-US" sz="2800">
                <a:solidFill>
                  <a:schemeClr val="lt1"/>
                </a:solidFill>
                <a:latin typeface="Times New Roman"/>
                <a:ea typeface="Times New Roman"/>
                <a:cs typeface="Times New Roman"/>
                <a:sym typeface="Times New Roman"/>
              </a:rPr>
              <a:t>sự việc, những ý kiến , đề nghị của mình.</a:t>
            </a:r>
            <a:endParaRPr/>
          </a:p>
          <a:p>
            <a:pPr indent="-457200" lvl="0" marL="457200" marR="0" rtl="0" algn="l">
              <a:spcBef>
                <a:spcPts val="1400"/>
              </a:spcBef>
              <a:spcAft>
                <a:spcPts val="0"/>
              </a:spcAft>
              <a:buClr>
                <a:schemeClr val="lt1"/>
              </a:buClr>
              <a:buSzPts val="2800"/>
              <a:buFont typeface="Times New Roman"/>
              <a:buChar char="-"/>
            </a:pPr>
            <a:r>
              <a:rPr lang="en-US" sz="2800">
                <a:solidFill>
                  <a:schemeClr val="lt1"/>
                </a:solidFill>
                <a:latin typeface="Times New Roman"/>
                <a:ea typeface="Times New Roman"/>
                <a:cs typeface="Times New Roman"/>
                <a:sym typeface="Times New Roman"/>
              </a:rPr>
              <a:t> Tấu có thể viết bằng văn xuôi hay văn vần, văn biền ngẫu.</a:t>
            </a:r>
            <a:endParaRPr sz="28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3"/>
                                        </p:tgtEl>
                                        <p:attrNameLst>
                                          <p:attrName>style.visibility</p:attrName>
                                        </p:attrNameLst>
                                      </p:cBhvr>
                                      <p:to>
                                        <p:strVal val="visible"/>
                                      </p:to>
                                    </p:set>
                                    <p:animEffect filter="fade" transition="in">
                                      <p:cBhvr>
                                        <p:cTn dur="1000"/>
                                        <p:tgtEl>
                                          <p:spTgt spid="4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7"/>
          <p:cNvSpPr txBox="1"/>
          <p:nvPr/>
        </p:nvSpPr>
        <p:spPr>
          <a:xfrm>
            <a:off x="1053790" y="1904119"/>
            <a:ext cx="27432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4EE00"/>
                </a:solidFill>
                <a:latin typeface="Times New Roman"/>
                <a:ea typeface="Times New Roman"/>
                <a:cs typeface="Times New Roman"/>
                <a:sym typeface="Times New Roman"/>
              </a:rPr>
              <a:t>2. Tác phẩm:</a:t>
            </a:r>
            <a:endParaRPr/>
          </a:p>
        </p:txBody>
      </p:sp>
      <p:grpSp>
        <p:nvGrpSpPr>
          <p:cNvPr id="449" name="Google Shape;449;p7"/>
          <p:cNvGrpSpPr/>
          <p:nvPr/>
        </p:nvGrpSpPr>
        <p:grpSpPr>
          <a:xfrm>
            <a:off x="685800" y="755743"/>
            <a:ext cx="4359463" cy="1102904"/>
            <a:chOff x="859567" y="754448"/>
            <a:chExt cx="4359465" cy="1102904"/>
          </a:xfrm>
        </p:grpSpPr>
        <p:sp>
          <p:nvSpPr>
            <p:cNvPr id="450" name="Google Shape;450;p7"/>
            <p:cNvSpPr/>
            <p:nvPr/>
          </p:nvSpPr>
          <p:spPr>
            <a:xfrm>
              <a:off x="859567" y="754448"/>
              <a:ext cx="435946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F4EE00"/>
                  </a:solidFill>
                  <a:latin typeface="Times New Roman"/>
                  <a:ea typeface="Times New Roman"/>
                  <a:cs typeface="Times New Roman"/>
                  <a:sym typeface="Times New Roman"/>
                </a:rPr>
                <a:t>I. Đọc- Tìm hiểu chung:</a:t>
              </a:r>
              <a:endParaRPr/>
            </a:p>
          </p:txBody>
        </p:sp>
        <p:sp>
          <p:nvSpPr>
            <p:cNvPr id="451" name="Google Shape;451;p7"/>
            <p:cNvSpPr/>
            <p:nvPr/>
          </p:nvSpPr>
          <p:spPr>
            <a:xfrm>
              <a:off x="1216024" y="1334132"/>
              <a:ext cx="1776449" cy="52322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F4EE00"/>
                </a:buClr>
                <a:buSzPts val="2800"/>
                <a:buFont typeface="Times New Roman"/>
                <a:buAutoNum type="arabicPeriod"/>
              </a:pPr>
              <a:r>
                <a:rPr b="1" lang="en-US" sz="2800">
                  <a:solidFill>
                    <a:srgbClr val="F4EE00"/>
                  </a:solidFill>
                  <a:latin typeface="Times New Roman"/>
                  <a:ea typeface="Times New Roman"/>
                  <a:cs typeface="Times New Roman"/>
                  <a:sym typeface="Times New Roman"/>
                </a:rPr>
                <a:t>Tác giả:</a:t>
              </a:r>
              <a:endParaRPr/>
            </a:p>
          </p:txBody>
        </p:sp>
      </p:grpSp>
      <p:sp>
        <p:nvSpPr>
          <p:cNvPr id="452" name="Google Shape;452;p7"/>
          <p:cNvSpPr txBox="1"/>
          <p:nvPr/>
        </p:nvSpPr>
        <p:spPr>
          <a:xfrm>
            <a:off x="1053790" y="2498601"/>
            <a:ext cx="98298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4EE00"/>
                </a:solidFill>
                <a:latin typeface="Times New Roman"/>
                <a:ea typeface="Times New Roman"/>
                <a:cs typeface="Times New Roman"/>
                <a:sym typeface="Times New Roman"/>
              </a:rPr>
              <a:t>      </a:t>
            </a:r>
            <a:r>
              <a:rPr b="1" lang="en-US" sz="2600">
                <a:solidFill>
                  <a:srgbClr val="F4EE00"/>
                </a:solidFill>
                <a:latin typeface="Times New Roman"/>
                <a:ea typeface="Times New Roman"/>
                <a:cs typeface="Times New Roman"/>
                <a:sym typeface="Times New Roman"/>
              </a:rPr>
              <a:t>a. Thể loại</a:t>
            </a:r>
            <a:endParaRPr sz="2600">
              <a:solidFill>
                <a:schemeClr val="lt1"/>
              </a:solidFill>
              <a:latin typeface="Times New Roman"/>
              <a:ea typeface="Times New Roman"/>
              <a:cs typeface="Times New Roman"/>
              <a:sym typeface="Times New Roman"/>
            </a:endParaRPr>
          </a:p>
        </p:txBody>
      </p:sp>
      <p:sp>
        <p:nvSpPr>
          <p:cNvPr id="453" name="Google Shape;453;p7"/>
          <p:cNvSpPr/>
          <p:nvPr/>
        </p:nvSpPr>
        <p:spPr>
          <a:xfrm flipH="1">
            <a:off x="1250666" y="3616303"/>
            <a:ext cx="9171031" cy="19236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FF00FF"/>
                </a:solidFill>
                <a:latin typeface="Times New Roman"/>
                <a:ea typeface="Times New Roman"/>
                <a:cs typeface="Times New Roman"/>
                <a:sym typeface="Times New Roman"/>
              </a:rPr>
              <a:t> </a:t>
            </a:r>
            <a:endParaRPr/>
          </a:p>
          <a:p>
            <a:pPr indent="0" lvl="0" marL="0" marR="0" rtl="0" algn="l">
              <a:spcBef>
                <a:spcPts val="1300"/>
              </a:spcBef>
              <a:spcAft>
                <a:spcPts val="0"/>
              </a:spcAft>
              <a:buNone/>
            </a:pPr>
            <a:r>
              <a:rPr lang="en-US" sz="2600">
                <a:solidFill>
                  <a:schemeClr val="lt1"/>
                </a:solidFill>
                <a:latin typeface="Times New Roman"/>
                <a:ea typeface="Times New Roman"/>
                <a:cs typeface="Times New Roman"/>
                <a:sym typeface="Times New Roman"/>
              </a:rPr>
              <a:t>  </a:t>
            </a:r>
            <a:endParaRPr sz="2600">
              <a:solidFill>
                <a:schemeClr val="lt1"/>
              </a:solidFill>
              <a:latin typeface="Times New Roman"/>
              <a:ea typeface="Times New Roman"/>
              <a:cs typeface="Times New Roman"/>
              <a:sym typeface="Times New Roman"/>
            </a:endParaRPr>
          </a:p>
          <a:p>
            <a:pPr indent="0" lvl="0" marL="0" marR="0" rtl="0" algn="l">
              <a:spcBef>
                <a:spcPts val="1600"/>
              </a:spcBef>
              <a:spcAft>
                <a:spcPts val="0"/>
              </a:spcAft>
              <a:buNone/>
            </a:pPr>
            <a:r>
              <a:t/>
            </a:r>
            <a:endParaRPr sz="3200">
              <a:solidFill>
                <a:srgbClr val="0000CC"/>
              </a:solidFill>
              <a:latin typeface="Times New Roman"/>
              <a:ea typeface="Times New Roman"/>
              <a:cs typeface="Times New Roman"/>
              <a:sym typeface="Times New Roman"/>
            </a:endParaRPr>
          </a:p>
        </p:txBody>
      </p:sp>
      <p:sp>
        <p:nvSpPr>
          <p:cNvPr id="454" name="Google Shape;454;p7"/>
          <p:cNvSpPr/>
          <p:nvPr/>
        </p:nvSpPr>
        <p:spPr>
          <a:xfrm>
            <a:off x="1089102" y="3903418"/>
            <a:ext cx="10210800" cy="129266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1" lang="en-US" sz="2600">
                <a:solidFill>
                  <a:schemeClr val="lt1"/>
                </a:solidFill>
                <a:latin typeface="Times New Roman"/>
                <a:ea typeface="Times New Roman"/>
                <a:cs typeface="Times New Roman"/>
                <a:sym typeface="Times New Roman"/>
              </a:rPr>
              <a:t>Bàn luận về phép học</a:t>
            </a:r>
            <a:r>
              <a:rPr b="1" lang="en-US" sz="2600">
                <a:solidFill>
                  <a:schemeClr val="lt1"/>
                </a:solidFill>
                <a:latin typeface="Times New Roman"/>
                <a:ea typeface="Times New Roman"/>
                <a:cs typeface="Times New Roman"/>
                <a:sym typeface="Times New Roman"/>
              </a:rPr>
              <a:t> là phần trích từ bài tấu của Nguyễn Thiếp gửi vua Quang Trung vào tháng 8/1971, khi ông vào Phú Xuân hội kiến với nhà vua.</a:t>
            </a:r>
            <a:endParaRPr i="1" sz="2600">
              <a:solidFill>
                <a:schemeClr val="lt1"/>
              </a:solidFill>
              <a:latin typeface="Times New Roman"/>
              <a:ea typeface="Times New Roman"/>
              <a:cs typeface="Times New Roman"/>
              <a:sym typeface="Times New Roman"/>
            </a:endParaRPr>
          </a:p>
        </p:txBody>
      </p:sp>
      <p:sp>
        <p:nvSpPr>
          <p:cNvPr id="455" name="Google Shape;455;p7"/>
          <p:cNvSpPr/>
          <p:nvPr/>
        </p:nvSpPr>
        <p:spPr>
          <a:xfrm>
            <a:off x="1515525" y="3443789"/>
            <a:ext cx="1903085"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600">
                <a:solidFill>
                  <a:srgbClr val="F4EE00"/>
                </a:solidFill>
                <a:latin typeface="Times New Roman"/>
                <a:ea typeface="Times New Roman"/>
                <a:cs typeface="Times New Roman"/>
                <a:sym typeface="Times New Roman"/>
              </a:rPr>
              <a:t> c. Xuất xứ</a:t>
            </a:r>
            <a:r>
              <a:rPr b="1" lang="en-US" sz="2600">
                <a:solidFill>
                  <a:srgbClr val="F4EE00"/>
                </a:solidFill>
                <a:latin typeface="Calibri"/>
                <a:ea typeface="Calibri"/>
                <a:cs typeface="Calibri"/>
                <a:sym typeface="Calibri"/>
              </a:rPr>
              <a:t>: </a:t>
            </a:r>
            <a:endParaRPr sz="2600">
              <a:solidFill>
                <a:schemeClr val="dk1"/>
              </a:solidFill>
              <a:latin typeface="Calibri"/>
              <a:ea typeface="Calibri"/>
              <a:cs typeface="Calibri"/>
              <a:sym typeface="Calibri"/>
            </a:endParaRPr>
          </a:p>
        </p:txBody>
      </p:sp>
      <p:sp>
        <p:nvSpPr>
          <p:cNvPr id="456" name="Google Shape;456;p7"/>
          <p:cNvSpPr txBox="1"/>
          <p:nvPr/>
        </p:nvSpPr>
        <p:spPr>
          <a:xfrm>
            <a:off x="943376" y="2920569"/>
            <a:ext cx="570722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FFF00"/>
                </a:solidFill>
                <a:latin typeface="Times New Roman"/>
                <a:ea typeface="Times New Roman"/>
                <a:cs typeface="Times New Roman"/>
                <a:sym typeface="Times New Roman"/>
              </a:rPr>
              <a:t>       </a:t>
            </a:r>
            <a:r>
              <a:rPr b="1" lang="en-US" sz="2600">
                <a:solidFill>
                  <a:srgbClr val="FFFF00"/>
                </a:solidFill>
                <a:latin typeface="Times New Roman"/>
                <a:ea typeface="Times New Roman"/>
                <a:cs typeface="Times New Roman"/>
                <a:sym typeface="Times New Roman"/>
              </a:rPr>
              <a:t>b. Đọc, tìm hiểu chú thích: </a:t>
            </a:r>
            <a:r>
              <a:rPr b="1" lang="en-US" sz="2600">
                <a:solidFill>
                  <a:schemeClr val="lt1"/>
                </a:solidFill>
                <a:latin typeface="Times New Roman"/>
                <a:ea typeface="Times New Roman"/>
                <a:cs typeface="Times New Roman"/>
                <a:sym typeface="Times New Roman"/>
              </a:rPr>
              <a:t>SGK</a:t>
            </a:r>
            <a:endParaRPr b="1" sz="26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1000"/>
                                        <p:tgtEl>
                                          <p:spTgt spid="455"/>
                                        </p:tgtEl>
                                      </p:cBhvr>
                                    </p:animEffect>
                                  </p:childTnLst>
                                </p:cTn>
                              </p:par>
                              <p:par>
                                <p:cTn fill="hold" nodeType="withEffect" presetClass="entr" presetID="10" presetSubtype="0">
                                  <p:stCondLst>
                                    <p:cond delay="0"/>
                                  </p:stCondLst>
                                  <p:childTnLst>
                                    <p:set>
                                      <p:cBhvr>
                                        <p:cTn dur="1" fill="hold">
                                          <p:stCondLst>
                                            <p:cond delay="0"/>
                                          </p:stCondLst>
                                        </p:cTn>
                                        <p:tgtEl>
                                          <p:spTgt spid="454"/>
                                        </p:tgtEl>
                                        <p:attrNameLst>
                                          <p:attrName>style.visibility</p:attrName>
                                        </p:attrNameLst>
                                      </p:cBhvr>
                                      <p:to>
                                        <p:strVal val="visible"/>
                                      </p:to>
                                    </p:set>
                                    <p:animEffect filter="fade" transition="in">
                                      <p:cBhvr>
                                        <p:cTn dur="1000"/>
                                        <p:tgtEl>
                                          <p:spTgt spid="4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8"/>
          <p:cNvSpPr txBox="1"/>
          <p:nvPr>
            <p:ph type="title"/>
          </p:nvPr>
        </p:nvSpPr>
        <p:spPr>
          <a:xfrm>
            <a:off x="1524000" y="0"/>
            <a:ext cx="9144000" cy="2286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2800"/>
              <a:buFont typeface="Times New Roman"/>
              <a:buNone/>
            </a:pPr>
            <a:br>
              <a:rPr b="1" i="1" lang="en-US" sz="2800">
                <a:latin typeface="Times New Roman"/>
                <a:ea typeface="Times New Roman"/>
                <a:cs typeface="Times New Roman"/>
                <a:sym typeface="Times New Roman"/>
              </a:rPr>
            </a:br>
            <a:endParaRPr i="1" sz="2800">
              <a:solidFill>
                <a:schemeClr val="dk1"/>
              </a:solidFill>
              <a:latin typeface="Times New Roman"/>
              <a:ea typeface="Times New Roman"/>
              <a:cs typeface="Times New Roman"/>
              <a:sym typeface="Times New Roman"/>
            </a:endParaRPr>
          </a:p>
        </p:txBody>
      </p:sp>
      <p:sp>
        <p:nvSpPr>
          <p:cNvPr descr="Kết quả hình ảnh cho ảnh bài tấu của nguyễn thiếp" id="462" name="Google Shape;462;p8"/>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Times New Roman"/>
              <a:ea typeface="Times New Roman"/>
              <a:cs typeface="Times New Roman"/>
              <a:sym typeface="Times New Roman"/>
            </a:endParaRPr>
          </a:p>
        </p:txBody>
      </p:sp>
      <p:pic>
        <p:nvPicPr>
          <p:cNvPr descr="Kết quả hình ảnh cho ảnh bài tấu của nguyễn thiếp" id="463" name="Google Shape;463;p8"/>
          <p:cNvPicPr preferRelativeResize="0"/>
          <p:nvPr/>
        </p:nvPicPr>
        <p:blipFill rotWithShape="1">
          <a:blip r:embed="rId3">
            <a:alphaModFix/>
          </a:blip>
          <a:srcRect b="0" l="0" r="0" t="0"/>
          <a:stretch/>
        </p:blipFill>
        <p:spPr>
          <a:xfrm>
            <a:off x="2648501" y="679695"/>
            <a:ext cx="7391400" cy="2514600"/>
          </a:xfrm>
          <a:prstGeom prst="rect">
            <a:avLst/>
          </a:prstGeom>
          <a:noFill/>
          <a:ln>
            <a:noFill/>
          </a:ln>
        </p:spPr>
      </p:pic>
      <p:sp>
        <p:nvSpPr>
          <p:cNvPr id="464" name="Google Shape;464;p8"/>
          <p:cNvSpPr/>
          <p:nvPr/>
        </p:nvSpPr>
        <p:spPr>
          <a:xfrm>
            <a:off x="1981200" y="3276600"/>
            <a:ext cx="7848600" cy="9968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800">
                <a:solidFill>
                  <a:srgbClr val="F4EE00"/>
                </a:solidFill>
                <a:latin typeface="Times New Roman"/>
                <a:ea typeface="Times New Roman"/>
                <a:cs typeface="Times New Roman"/>
                <a:sym typeface="Times New Roman"/>
              </a:rPr>
              <a:t>Bài tấu </a:t>
            </a:r>
            <a:endParaRPr/>
          </a:p>
          <a:p>
            <a:pPr indent="0" lvl="0" marL="0" marR="0" rtl="0" algn="ctr">
              <a:spcBef>
                <a:spcPts val="0"/>
              </a:spcBef>
              <a:spcAft>
                <a:spcPts val="0"/>
              </a:spcAft>
              <a:buNone/>
            </a:pPr>
            <a:r>
              <a:rPr i="1" lang="en-US" sz="2800">
                <a:solidFill>
                  <a:srgbClr val="F4EE00"/>
                </a:solidFill>
                <a:latin typeface="Times New Roman"/>
                <a:ea typeface="Times New Roman"/>
                <a:cs typeface="Times New Roman"/>
                <a:sym typeface="Times New Roman"/>
              </a:rPr>
              <a:t>(của Nguyễn Thiếp gửi vua Quang Trung)</a:t>
            </a:r>
            <a:endParaRPr/>
          </a:p>
        </p:txBody>
      </p:sp>
      <p:cxnSp>
        <p:nvCxnSpPr>
          <p:cNvPr id="465" name="Google Shape;465;p8"/>
          <p:cNvCxnSpPr>
            <a:endCxn id="466" idx="0"/>
          </p:cNvCxnSpPr>
          <p:nvPr/>
        </p:nvCxnSpPr>
        <p:spPr>
          <a:xfrm flipH="1">
            <a:off x="2813483" y="4233076"/>
            <a:ext cx="2740800" cy="936600"/>
          </a:xfrm>
          <a:prstGeom prst="straightConnector1">
            <a:avLst/>
          </a:prstGeom>
          <a:noFill/>
          <a:ln cap="flat" cmpd="sng" w="25400">
            <a:solidFill>
              <a:srgbClr val="FFFFFF"/>
            </a:solidFill>
            <a:prstDash val="solid"/>
            <a:round/>
            <a:headEnd len="sm" w="sm" type="none"/>
            <a:tailEnd len="med" w="med" type="triangle"/>
          </a:ln>
          <a:effectLst>
            <a:outerShdw blurRad="40000" rotWithShape="0" dir="5400000" dist="20000">
              <a:srgbClr val="000000">
                <a:alpha val="37647"/>
              </a:srgbClr>
            </a:outerShdw>
          </a:effectLst>
        </p:spPr>
      </p:cxnSp>
      <p:sp>
        <p:nvSpPr>
          <p:cNvPr id="466" name="Google Shape;466;p8"/>
          <p:cNvSpPr/>
          <p:nvPr/>
        </p:nvSpPr>
        <p:spPr>
          <a:xfrm>
            <a:off x="1603495" y="5169676"/>
            <a:ext cx="2419977" cy="924899"/>
          </a:xfrm>
          <a:prstGeom prst="rect">
            <a:avLst/>
          </a:prstGeom>
          <a:noFill/>
          <a:ln cap="flat" cmpd="sng" w="22225">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rgbClr val="FFFFFF"/>
                </a:solidFill>
                <a:latin typeface="Times New Roman"/>
                <a:ea typeface="Times New Roman"/>
                <a:cs typeface="Times New Roman"/>
                <a:sym typeface="Times New Roman"/>
              </a:rPr>
              <a:t>QUÂN ĐỨC</a:t>
            </a:r>
            <a:endParaRPr/>
          </a:p>
          <a:p>
            <a:pPr indent="0" lvl="0" marL="0" marR="0" rtl="0" algn="ctr">
              <a:spcBef>
                <a:spcPts val="0"/>
              </a:spcBef>
              <a:spcAft>
                <a:spcPts val="0"/>
              </a:spcAft>
              <a:buNone/>
            </a:pPr>
            <a:r>
              <a:rPr b="1" i="1" lang="en-US" sz="2800">
                <a:solidFill>
                  <a:srgbClr val="FFFFFF"/>
                </a:solidFill>
                <a:latin typeface="Times New Roman"/>
                <a:ea typeface="Times New Roman"/>
                <a:cs typeface="Times New Roman"/>
                <a:sym typeface="Times New Roman"/>
              </a:rPr>
              <a:t>(Đức của vua)</a:t>
            </a:r>
            <a:endParaRPr/>
          </a:p>
        </p:txBody>
      </p:sp>
      <p:cxnSp>
        <p:nvCxnSpPr>
          <p:cNvPr id="467" name="Google Shape;467;p8"/>
          <p:cNvCxnSpPr/>
          <p:nvPr/>
        </p:nvCxnSpPr>
        <p:spPr>
          <a:xfrm flipH="1">
            <a:off x="5554401" y="4240694"/>
            <a:ext cx="3" cy="832312"/>
          </a:xfrm>
          <a:prstGeom prst="straightConnector1">
            <a:avLst/>
          </a:prstGeom>
          <a:noFill/>
          <a:ln cap="flat" cmpd="sng" w="25400">
            <a:solidFill>
              <a:srgbClr val="FFFFFF"/>
            </a:solidFill>
            <a:prstDash val="solid"/>
            <a:round/>
            <a:headEnd len="sm" w="sm" type="none"/>
            <a:tailEnd len="med" w="med" type="triangle"/>
          </a:ln>
          <a:effectLst>
            <a:outerShdw blurRad="40000" rotWithShape="0" dir="5400000" dist="20000">
              <a:srgbClr val="000000">
                <a:alpha val="37647"/>
              </a:srgbClr>
            </a:outerShdw>
          </a:effectLst>
        </p:spPr>
      </p:cxnSp>
      <p:cxnSp>
        <p:nvCxnSpPr>
          <p:cNvPr id="468" name="Google Shape;468;p8"/>
          <p:cNvCxnSpPr>
            <a:endCxn id="469" idx="0"/>
          </p:cNvCxnSpPr>
          <p:nvPr/>
        </p:nvCxnSpPr>
        <p:spPr>
          <a:xfrm>
            <a:off x="5554380" y="4233006"/>
            <a:ext cx="3691800" cy="840000"/>
          </a:xfrm>
          <a:prstGeom prst="straightConnector1">
            <a:avLst/>
          </a:prstGeom>
          <a:noFill/>
          <a:ln cap="flat" cmpd="sng" w="25400">
            <a:solidFill>
              <a:srgbClr val="FFFFFF"/>
            </a:solidFill>
            <a:prstDash val="solid"/>
            <a:round/>
            <a:headEnd len="sm" w="sm" type="none"/>
            <a:tailEnd len="med" w="med" type="triangle"/>
          </a:ln>
          <a:effectLst>
            <a:outerShdw blurRad="40000" rotWithShape="0" dir="5400000" dist="20000">
              <a:srgbClr val="000000">
                <a:alpha val="37647"/>
              </a:srgbClr>
            </a:outerShdw>
          </a:effectLst>
        </p:spPr>
      </p:cxnSp>
      <p:sp>
        <p:nvSpPr>
          <p:cNvPr id="470" name="Google Shape;470;p8"/>
          <p:cNvSpPr/>
          <p:nvPr/>
        </p:nvSpPr>
        <p:spPr>
          <a:xfrm>
            <a:off x="4742699" y="5073006"/>
            <a:ext cx="2396715" cy="1087798"/>
          </a:xfrm>
          <a:prstGeom prst="rect">
            <a:avLst/>
          </a:prstGeom>
          <a:noFill/>
          <a:ln cap="flat" cmpd="sng" w="22225">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rgbClr val="FFFFFF"/>
                </a:solidFill>
                <a:latin typeface="Times New Roman"/>
                <a:ea typeface="Times New Roman"/>
                <a:cs typeface="Times New Roman"/>
                <a:sym typeface="Times New Roman"/>
              </a:rPr>
              <a:t>DÂN TÂM</a:t>
            </a:r>
            <a:endParaRPr/>
          </a:p>
          <a:p>
            <a:pPr indent="0" lvl="0" marL="0" marR="0" rtl="0" algn="ctr">
              <a:spcBef>
                <a:spcPts val="0"/>
              </a:spcBef>
              <a:spcAft>
                <a:spcPts val="0"/>
              </a:spcAft>
              <a:buNone/>
            </a:pPr>
            <a:r>
              <a:rPr b="1" i="1" lang="en-US" sz="2800">
                <a:solidFill>
                  <a:srgbClr val="FFFFFF"/>
                </a:solidFill>
                <a:latin typeface="Times New Roman"/>
                <a:ea typeface="Times New Roman"/>
                <a:cs typeface="Times New Roman"/>
                <a:sym typeface="Times New Roman"/>
              </a:rPr>
              <a:t>(Lòng dân)</a:t>
            </a:r>
            <a:endParaRPr/>
          </a:p>
        </p:txBody>
      </p:sp>
      <p:sp>
        <p:nvSpPr>
          <p:cNvPr id="469" name="Google Shape;469;p8"/>
          <p:cNvSpPr/>
          <p:nvPr/>
        </p:nvSpPr>
        <p:spPr>
          <a:xfrm>
            <a:off x="8108378" y="5073006"/>
            <a:ext cx="2275604" cy="1087798"/>
          </a:xfrm>
          <a:prstGeom prst="rect">
            <a:avLst/>
          </a:prstGeom>
          <a:noFill/>
          <a:ln cap="flat" cmpd="sng" w="22225">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FFFF00"/>
                </a:solidFill>
                <a:latin typeface="Times New Roman"/>
                <a:ea typeface="Times New Roman"/>
                <a:cs typeface="Times New Roman"/>
                <a:sym typeface="Times New Roman"/>
              </a:rPr>
              <a:t>HỌC PHÁP </a:t>
            </a:r>
            <a:endParaRPr/>
          </a:p>
          <a:p>
            <a:pPr indent="0" lvl="0" marL="0" marR="0" rtl="0" algn="ctr">
              <a:spcBef>
                <a:spcPts val="0"/>
              </a:spcBef>
              <a:spcAft>
                <a:spcPts val="0"/>
              </a:spcAft>
              <a:buNone/>
            </a:pPr>
            <a:r>
              <a:rPr b="1" i="1" lang="en-US" sz="2800">
                <a:solidFill>
                  <a:srgbClr val="FFFF00"/>
                </a:solidFill>
                <a:latin typeface="Times New Roman"/>
                <a:ea typeface="Times New Roman"/>
                <a:cs typeface="Times New Roman"/>
                <a:sym typeface="Times New Roman"/>
              </a:rPr>
              <a:t>(Phép học</a:t>
            </a:r>
            <a:r>
              <a:rPr b="1" i="1" lang="en-US" sz="2800">
                <a:solidFill>
                  <a:srgbClr val="F4EE00"/>
                </a:solidFill>
                <a:latin typeface="Times New Roman"/>
                <a:ea typeface="Times New Roman"/>
                <a:cs typeface="Times New Roman"/>
                <a:sym typeface="Times New Roman"/>
              </a:rPr>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9"/>
          <p:cNvSpPr txBox="1"/>
          <p:nvPr/>
        </p:nvSpPr>
        <p:spPr>
          <a:xfrm>
            <a:off x="1052698" y="1672354"/>
            <a:ext cx="2743200"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600">
                <a:solidFill>
                  <a:srgbClr val="F4EE00"/>
                </a:solidFill>
                <a:latin typeface="Times New Roman"/>
                <a:ea typeface="Times New Roman"/>
                <a:cs typeface="Times New Roman"/>
                <a:sym typeface="Times New Roman"/>
              </a:rPr>
              <a:t>2. Tác phẩm:</a:t>
            </a:r>
            <a:endParaRPr/>
          </a:p>
        </p:txBody>
      </p:sp>
      <p:grpSp>
        <p:nvGrpSpPr>
          <p:cNvPr id="476" name="Google Shape;476;p9"/>
          <p:cNvGrpSpPr/>
          <p:nvPr/>
        </p:nvGrpSpPr>
        <p:grpSpPr>
          <a:xfrm>
            <a:off x="725977" y="578078"/>
            <a:ext cx="4359463" cy="1072127"/>
            <a:chOff x="859567" y="754448"/>
            <a:chExt cx="4359463" cy="1072127"/>
          </a:xfrm>
        </p:grpSpPr>
        <p:sp>
          <p:nvSpPr>
            <p:cNvPr id="477" name="Google Shape;477;p9"/>
            <p:cNvSpPr/>
            <p:nvPr/>
          </p:nvSpPr>
          <p:spPr>
            <a:xfrm>
              <a:off x="859567" y="754448"/>
              <a:ext cx="435946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F4EE00"/>
                  </a:solidFill>
                  <a:latin typeface="Times New Roman"/>
                  <a:ea typeface="Times New Roman"/>
                  <a:cs typeface="Times New Roman"/>
                  <a:sym typeface="Times New Roman"/>
                </a:rPr>
                <a:t>I. Đọc- Tìm hiểu chung:</a:t>
              </a:r>
              <a:endParaRPr/>
            </a:p>
          </p:txBody>
        </p:sp>
        <p:sp>
          <p:nvSpPr>
            <p:cNvPr id="478" name="Google Shape;478;p9"/>
            <p:cNvSpPr/>
            <p:nvPr/>
          </p:nvSpPr>
          <p:spPr>
            <a:xfrm>
              <a:off x="1216025" y="1334132"/>
              <a:ext cx="1688283" cy="49244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F4EE00"/>
                </a:buClr>
                <a:buSzPts val="2600"/>
                <a:buFont typeface="Times New Roman"/>
                <a:buAutoNum type="arabicPeriod"/>
              </a:pPr>
              <a:r>
                <a:rPr b="1" lang="en-US" sz="2600">
                  <a:solidFill>
                    <a:srgbClr val="F4EE00"/>
                  </a:solidFill>
                  <a:latin typeface="Times New Roman"/>
                  <a:ea typeface="Times New Roman"/>
                  <a:cs typeface="Times New Roman"/>
                  <a:sym typeface="Times New Roman"/>
                </a:rPr>
                <a:t>Tác giả:</a:t>
              </a:r>
              <a:endParaRPr/>
            </a:p>
          </p:txBody>
        </p:sp>
      </p:grpSp>
      <p:sp>
        <p:nvSpPr>
          <p:cNvPr id="479" name="Google Shape;479;p9"/>
          <p:cNvSpPr txBox="1"/>
          <p:nvPr/>
        </p:nvSpPr>
        <p:spPr>
          <a:xfrm>
            <a:off x="1199240" y="2229889"/>
            <a:ext cx="38862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800">
                <a:solidFill>
                  <a:srgbClr val="F4EE00"/>
                </a:solidFill>
                <a:latin typeface="Times New Roman"/>
                <a:ea typeface="Times New Roman"/>
                <a:cs typeface="Times New Roman"/>
                <a:sym typeface="Times New Roman"/>
              </a:rPr>
              <a:t> </a:t>
            </a:r>
            <a:r>
              <a:rPr b="1" lang="en-US" sz="2800">
                <a:solidFill>
                  <a:srgbClr val="F4EE00"/>
                </a:solidFill>
                <a:latin typeface="Times New Roman"/>
                <a:ea typeface="Times New Roman"/>
                <a:cs typeface="Times New Roman"/>
                <a:sym typeface="Times New Roman"/>
              </a:rPr>
              <a:t>d. Bố cục:</a:t>
            </a:r>
            <a:r>
              <a:rPr b="1" lang="en-US" sz="2800">
                <a:solidFill>
                  <a:srgbClr val="FFFFFF"/>
                </a:solidFill>
                <a:latin typeface="Times New Roman"/>
                <a:ea typeface="Times New Roman"/>
                <a:cs typeface="Times New Roman"/>
                <a:sym typeface="Times New Roman"/>
              </a:rPr>
              <a:t> </a:t>
            </a:r>
            <a:r>
              <a:rPr lang="en-US" sz="2800">
                <a:solidFill>
                  <a:srgbClr val="FFFFFF"/>
                </a:solidFill>
                <a:latin typeface="Times New Roman"/>
                <a:ea typeface="Times New Roman"/>
                <a:cs typeface="Times New Roman"/>
                <a:sym typeface="Times New Roman"/>
              </a:rPr>
              <a:t>4 phần </a:t>
            </a:r>
            <a:endParaRPr b="1" sz="2800">
              <a:solidFill>
                <a:srgbClr val="FFFFFF"/>
              </a:solidFill>
              <a:latin typeface="Times New Roman"/>
              <a:ea typeface="Times New Roman"/>
              <a:cs typeface="Times New Roman"/>
              <a:sym typeface="Times New Roman"/>
            </a:endParaRPr>
          </a:p>
        </p:txBody>
      </p:sp>
      <p:grpSp>
        <p:nvGrpSpPr>
          <p:cNvPr id="480" name="Google Shape;480;p9"/>
          <p:cNvGrpSpPr/>
          <p:nvPr/>
        </p:nvGrpSpPr>
        <p:grpSpPr>
          <a:xfrm>
            <a:off x="2905708" y="1510255"/>
            <a:ext cx="7686092" cy="4516415"/>
            <a:chOff x="2981908" y="2328885"/>
            <a:chExt cx="7686092" cy="4516415"/>
          </a:xfrm>
        </p:grpSpPr>
        <p:sp>
          <p:nvSpPr>
            <p:cNvPr id="481" name="Google Shape;481;p9"/>
            <p:cNvSpPr/>
            <p:nvPr/>
          </p:nvSpPr>
          <p:spPr>
            <a:xfrm>
              <a:off x="2981908" y="4089400"/>
              <a:ext cx="1844092" cy="1143000"/>
            </a:xfrm>
            <a:prstGeom prst="rect">
              <a:avLst/>
            </a:prstGeom>
            <a:solidFill>
              <a:schemeClr val="lt1"/>
            </a:solidFill>
            <a:ln cap="flat" cmpd="sng" w="38100">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rgbClr val="000000"/>
                  </a:solidFill>
                  <a:latin typeface="Times New Roman"/>
                  <a:ea typeface="Times New Roman"/>
                  <a:cs typeface="Times New Roman"/>
                  <a:sym typeface="Times New Roman"/>
                </a:rPr>
                <a:t>Bàn luận </a:t>
              </a:r>
              <a:endParaRPr/>
            </a:p>
            <a:p>
              <a:pPr indent="0" lvl="0" marL="0" marR="0" rtl="0" algn="ctr">
                <a:spcBef>
                  <a:spcPts val="0"/>
                </a:spcBef>
                <a:spcAft>
                  <a:spcPts val="0"/>
                </a:spcAft>
                <a:buNone/>
              </a:pPr>
              <a:r>
                <a:rPr b="1" lang="en-US" sz="2400">
                  <a:solidFill>
                    <a:srgbClr val="000000"/>
                  </a:solidFill>
                  <a:latin typeface="Times New Roman"/>
                  <a:ea typeface="Times New Roman"/>
                  <a:cs typeface="Times New Roman"/>
                  <a:sym typeface="Times New Roman"/>
                </a:rPr>
                <a:t>về phép học </a:t>
              </a:r>
              <a:endParaRPr b="1" sz="2400">
                <a:solidFill>
                  <a:srgbClr val="000000"/>
                </a:solidFill>
                <a:latin typeface="Times New Roman"/>
                <a:ea typeface="Times New Roman"/>
                <a:cs typeface="Times New Roman"/>
                <a:sym typeface="Times New Roman"/>
              </a:endParaRPr>
            </a:p>
          </p:txBody>
        </p:sp>
        <p:sp>
          <p:nvSpPr>
            <p:cNvPr id="482" name="Google Shape;482;p9"/>
            <p:cNvSpPr/>
            <p:nvPr/>
          </p:nvSpPr>
          <p:spPr>
            <a:xfrm>
              <a:off x="5600700" y="2328885"/>
              <a:ext cx="5029200" cy="962025"/>
            </a:xfrm>
            <a:prstGeom prst="rect">
              <a:avLst/>
            </a:prstGeom>
            <a:solidFill>
              <a:schemeClr val="lt1"/>
            </a:solidFill>
            <a:ln cap="flat" cmpd="sng" w="38100">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200">
                  <a:solidFill>
                    <a:srgbClr val="FF3300"/>
                  </a:solidFill>
                  <a:latin typeface="Times New Roman"/>
                  <a:ea typeface="Times New Roman"/>
                  <a:cs typeface="Times New Roman"/>
                  <a:sym typeface="Times New Roman"/>
                </a:rPr>
                <a:t> </a:t>
              </a:r>
              <a:r>
                <a:rPr b="1" i="1" lang="en-US" sz="2200">
                  <a:solidFill>
                    <a:srgbClr val="0000FF"/>
                  </a:solidFill>
                  <a:latin typeface="Times New Roman"/>
                  <a:ea typeface="Times New Roman"/>
                  <a:cs typeface="Times New Roman"/>
                  <a:sym typeface="Times New Roman"/>
                </a:rPr>
                <a:t>“ Ngọc không mài…học điều ấy.”</a:t>
              </a:r>
              <a:endParaRPr/>
            </a:p>
            <a:p>
              <a:pPr indent="0" lvl="0" marL="0" marR="0" rtl="0" algn="l">
                <a:spcBef>
                  <a:spcPts val="0"/>
                </a:spcBef>
                <a:spcAft>
                  <a:spcPts val="0"/>
                </a:spcAft>
                <a:buNone/>
              </a:pPr>
              <a:r>
                <a:rPr b="1" lang="en-US" sz="2200">
                  <a:solidFill>
                    <a:srgbClr val="FF3300"/>
                  </a:solidFill>
                  <a:latin typeface="Times New Roman"/>
                  <a:ea typeface="Times New Roman"/>
                  <a:cs typeface="Times New Roman"/>
                  <a:sym typeface="Times New Roman"/>
                </a:rPr>
                <a:t>🡪Mục đích chân chính của việc học.</a:t>
              </a:r>
              <a:endParaRPr/>
            </a:p>
          </p:txBody>
        </p:sp>
        <p:cxnSp>
          <p:nvCxnSpPr>
            <p:cNvPr id="483" name="Google Shape;483;p9"/>
            <p:cNvCxnSpPr/>
            <p:nvPr/>
          </p:nvCxnSpPr>
          <p:spPr>
            <a:xfrm flipH="1" rot="10800000">
              <a:off x="4876800" y="2971800"/>
              <a:ext cx="685800" cy="1600200"/>
            </a:xfrm>
            <a:prstGeom prst="straightConnector1">
              <a:avLst/>
            </a:prstGeom>
            <a:noFill/>
            <a:ln cap="flat" cmpd="sng" w="38100">
              <a:solidFill>
                <a:schemeClr val="lt1"/>
              </a:solidFill>
              <a:prstDash val="solid"/>
              <a:round/>
              <a:headEnd len="med" w="med" type="none"/>
              <a:tailEnd len="med" w="med" type="stealth"/>
            </a:ln>
          </p:spPr>
        </p:cxnSp>
        <p:cxnSp>
          <p:nvCxnSpPr>
            <p:cNvPr id="484" name="Google Shape;484;p9"/>
            <p:cNvCxnSpPr/>
            <p:nvPr/>
          </p:nvCxnSpPr>
          <p:spPr>
            <a:xfrm>
              <a:off x="4876800" y="4635500"/>
              <a:ext cx="685800" cy="1676400"/>
            </a:xfrm>
            <a:prstGeom prst="straightConnector1">
              <a:avLst/>
            </a:prstGeom>
            <a:noFill/>
            <a:ln cap="flat" cmpd="sng" w="38100">
              <a:solidFill>
                <a:schemeClr val="lt1"/>
              </a:solidFill>
              <a:prstDash val="solid"/>
              <a:round/>
              <a:headEnd len="med" w="med" type="none"/>
              <a:tailEnd len="med" w="med" type="stealth"/>
            </a:ln>
          </p:spPr>
        </p:cxnSp>
        <p:sp>
          <p:nvSpPr>
            <p:cNvPr id="485" name="Google Shape;485;p9"/>
            <p:cNvSpPr/>
            <p:nvPr/>
          </p:nvSpPr>
          <p:spPr>
            <a:xfrm>
              <a:off x="5562600" y="3530601"/>
              <a:ext cx="5105400" cy="885825"/>
            </a:xfrm>
            <a:prstGeom prst="rect">
              <a:avLst/>
            </a:prstGeom>
            <a:solidFill>
              <a:schemeClr val="lt1"/>
            </a:solidFill>
            <a:ln cap="flat" cmpd="sng" w="38100">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i="1" lang="en-US" sz="2200">
                  <a:solidFill>
                    <a:srgbClr val="0000FF"/>
                  </a:solidFill>
                  <a:latin typeface="Times New Roman"/>
                  <a:ea typeface="Times New Roman"/>
                  <a:cs typeface="Times New Roman"/>
                  <a:sym typeface="Times New Roman"/>
                </a:rPr>
                <a:t>“ Nước Việt ta… điều tệ hại ấy.”</a:t>
              </a:r>
              <a:endParaRPr/>
            </a:p>
            <a:p>
              <a:pPr indent="0" lvl="0" marL="0" marR="0" rtl="0" algn="l">
                <a:spcBef>
                  <a:spcPts val="0"/>
                </a:spcBef>
                <a:spcAft>
                  <a:spcPts val="0"/>
                </a:spcAft>
                <a:buNone/>
              </a:pPr>
              <a:r>
                <a:rPr b="1" lang="en-US" sz="2000">
                  <a:solidFill>
                    <a:srgbClr val="FF3300"/>
                  </a:solidFill>
                  <a:latin typeface="Times New Roman"/>
                  <a:ea typeface="Times New Roman"/>
                  <a:cs typeface="Times New Roman"/>
                  <a:sym typeface="Times New Roman"/>
                </a:rPr>
                <a:t>🡪Phê phán quan niệm học lệch lạc, sai lầm.</a:t>
              </a:r>
              <a:endParaRPr b="1" sz="2000">
                <a:solidFill>
                  <a:srgbClr val="FF3300"/>
                </a:solidFill>
                <a:latin typeface="Times New Roman"/>
                <a:ea typeface="Times New Roman"/>
                <a:cs typeface="Times New Roman"/>
                <a:sym typeface="Times New Roman"/>
              </a:endParaRPr>
            </a:p>
          </p:txBody>
        </p:sp>
        <p:sp>
          <p:nvSpPr>
            <p:cNvPr id="486" name="Google Shape;486;p9"/>
            <p:cNvSpPr/>
            <p:nvPr/>
          </p:nvSpPr>
          <p:spPr>
            <a:xfrm>
              <a:off x="5562600" y="4495800"/>
              <a:ext cx="5029200" cy="1066800"/>
            </a:xfrm>
            <a:prstGeom prst="rect">
              <a:avLst/>
            </a:prstGeom>
            <a:solidFill>
              <a:schemeClr val="lt1"/>
            </a:solidFill>
            <a:ln cap="flat" cmpd="sng" w="38100">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400">
                  <a:solidFill>
                    <a:srgbClr val="FF3300"/>
                  </a:solidFill>
                  <a:latin typeface="Times New Roman"/>
                  <a:ea typeface="Times New Roman"/>
                  <a:cs typeface="Times New Roman"/>
                  <a:sym typeface="Times New Roman"/>
                </a:rPr>
                <a:t>  </a:t>
              </a:r>
              <a:endParaRPr/>
            </a:p>
            <a:p>
              <a:pPr indent="0" lvl="0" marL="0" marR="0" rtl="0" algn="l">
                <a:spcBef>
                  <a:spcPts val="0"/>
                </a:spcBef>
                <a:spcAft>
                  <a:spcPts val="0"/>
                </a:spcAft>
                <a:buNone/>
              </a:pPr>
              <a:r>
                <a:rPr b="1" i="1" lang="en-US" sz="2200">
                  <a:solidFill>
                    <a:srgbClr val="0000FF"/>
                  </a:solidFill>
                  <a:latin typeface="Times New Roman"/>
                  <a:ea typeface="Times New Roman"/>
                  <a:cs typeface="Times New Roman"/>
                  <a:sym typeface="Times New Roman"/>
                </a:rPr>
                <a:t>“ Cúi xin từ nay ... chớ bỏ qua.”</a:t>
              </a:r>
              <a:endParaRPr/>
            </a:p>
            <a:p>
              <a:pPr indent="-342900" lvl="0" marL="342900" marR="0" rtl="0" algn="l">
                <a:spcBef>
                  <a:spcPts val="0"/>
                </a:spcBef>
                <a:spcAft>
                  <a:spcPts val="0"/>
                </a:spcAft>
                <a:buClr>
                  <a:srgbClr val="FF3300"/>
                </a:buClr>
                <a:buSzPts val="2200"/>
                <a:buFont typeface="Noto Sans Symbols"/>
                <a:buChar char="🡪"/>
              </a:pPr>
              <a:r>
                <a:rPr b="1" lang="en-US" sz="2200">
                  <a:solidFill>
                    <a:srgbClr val="FF3300"/>
                  </a:solidFill>
                  <a:latin typeface="Times New Roman"/>
                  <a:ea typeface="Times New Roman"/>
                  <a:cs typeface="Times New Roman"/>
                  <a:sym typeface="Times New Roman"/>
                </a:rPr>
                <a:t>Quan điểm và phương pháp học tập</a:t>
              </a:r>
              <a:endParaRPr b="1" sz="2200">
                <a:solidFill>
                  <a:srgbClr val="FF3300"/>
                </a:solidFill>
                <a:latin typeface="Times New Roman"/>
                <a:ea typeface="Times New Roman"/>
                <a:cs typeface="Times New Roman"/>
                <a:sym typeface="Times New Roman"/>
              </a:endParaRPr>
            </a:p>
            <a:p>
              <a:pPr indent="0" lvl="0" marL="0" marR="0" rtl="0" algn="l">
                <a:spcBef>
                  <a:spcPts val="0"/>
                </a:spcBef>
                <a:spcAft>
                  <a:spcPts val="0"/>
                </a:spcAft>
                <a:buNone/>
              </a:pPr>
              <a:r>
                <a:rPr b="1" lang="en-US" sz="2200">
                  <a:solidFill>
                    <a:srgbClr val="FF3300"/>
                  </a:solidFill>
                  <a:latin typeface="Times New Roman"/>
                  <a:ea typeface="Times New Roman"/>
                  <a:cs typeface="Times New Roman"/>
                  <a:sym typeface="Times New Roman"/>
                </a:rPr>
                <a:t>đúng đắn</a:t>
              </a:r>
              <a:r>
                <a:rPr lang="en-US" sz="1800">
                  <a:solidFill>
                    <a:srgbClr val="000000"/>
                  </a:solidFill>
                  <a:latin typeface="Times New Roman"/>
                  <a:ea typeface="Times New Roman"/>
                  <a:cs typeface="Times New Roman"/>
                  <a:sym typeface="Times New Roman"/>
                </a:rPr>
                <a:t>.</a:t>
              </a:r>
              <a:endParaRPr b="1" i="1" sz="2300">
                <a:solidFill>
                  <a:srgbClr val="0000FF"/>
                </a:solidFill>
                <a:latin typeface="Times New Roman"/>
                <a:ea typeface="Times New Roman"/>
                <a:cs typeface="Times New Roman"/>
                <a:sym typeface="Times New Roman"/>
              </a:endParaRPr>
            </a:p>
            <a:p>
              <a:pPr indent="0" lvl="0" marL="0" marR="0" rtl="0" algn="l">
                <a:spcBef>
                  <a:spcPts val="0"/>
                </a:spcBef>
                <a:spcAft>
                  <a:spcPts val="0"/>
                </a:spcAft>
                <a:buNone/>
              </a:pPr>
              <a:r>
                <a:t/>
              </a:r>
              <a:endParaRPr b="1" i="1" sz="2300">
                <a:solidFill>
                  <a:srgbClr val="0000FF"/>
                </a:solidFill>
                <a:latin typeface="Times New Roman"/>
                <a:ea typeface="Times New Roman"/>
                <a:cs typeface="Times New Roman"/>
                <a:sym typeface="Times New Roman"/>
              </a:endParaRPr>
            </a:p>
          </p:txBody>
        </p:sp>
        <p:cxnSp>
          <p:nvCxnSpPr>
            <p:cNvPr id="487" name="Google Shape;487;p9"/>
            <p:cNvCxnSpPr/>
            <p:nvPr/>
          </p:nvCxnSpPr>
          <p:spPr>
            <a:xfrm flipH="1" rot="10800000">
              <a:off x="4876800" y="4191000"/>
              <a:ext cx="685800" cy="457200"/>
            </a:xfrm>
            <a:prstGeom prst="straightConnector1">
              <a:avLst/>
            </a:prstGeom>
            <a:noFill/>
            <a:ln cap="flat" cmpd="sng" w="38100">
              <a:solidFill>
                <a:schemeClr val="lt1"/>
              </a:solidFill>
              <a:prstDash val="solid"/>
              <a:round/>
              <a:headEnd len="med" w="med" type="none"/>
              <a:tailEnd len="med" w="med" type="stealth"/>
            </a:ln>
          </p:spPr>
        </p:cxnSp>
        <p:cxnSp>
          <p:nvCxnSpPr>
            <p:cNvPr id="488" name="Google Shape;488;p9"/>
            <p:cNvCxnSpPr/>
            <p:nvPr/>
          </p:nvCxnSpPr>
          <p:spPr>
            <a:xfrm>
              <a:off x="4876800" y="4635500"/>
              <a:ext cx="685800" cy="609600"/>
            </a:xfrm>
            <a:prstGeom prst="straightConnector1">
              <a:avLst/>
            </a:prstGeom>
            <a:noFill/>
            <a:ln cap="flat" cmpd="sng" w="38100">
              <a:solidFill>
                <a:schemeClr val="lt1"/>
              </a:solidFill>
              <a:prstDash val="solid"/>
              <a:round/>
              <a:headEnd len="med" w="med" type="none"/>
              <a:tailEnd len="med" w="med" type="stealth"/>
            </a:ln>
          </p:spPr>
        </p:cxnSp>
        <p:sp>
          <p:nvSpPr>
            <p:cNvPr id="489" name="Google Shape;489;p9"/>
            <p:cNvSpPr/>
            <p:nvPr/>
          </p:nvSpPr>
          <p:spPr>
            <a:xfrm>
              <a:off x="5600700" y="5778500"/>
              <a:ext cx="5029200" cy="1066800"/>
            </a:xfrm>
            <a:prstGeom prst="rect">
              <a:avLst/>
            </a:prstGeom>
            <a:solidFill>
              <a:schemeClr val="lt1"/>
            </a:solidFill>
            <a:ln cap="flat" cmpd="sng" w="38100">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i="1" lang="en-US" sz="2200">
                  <a:solidFill>
                    <a:srgbClr val="0000FF"/>
                  </a:solidFill>
                  <a:latin typeface="Times New Roman"/>
                  <a:ea typeface="Times New Roman"/>
                  <a:cs typeface="Times New Roman"/>
                  <a:sym typeface="Times New Roman"/>
                </a:rPr>
                <a:t>( Phần còn lại ) </a:t>
              </a:r>
              <a:endParaRPr/>
            </a:p>
            <a:p>
              <a:pPr indent="0" lvl="0" marL="0" marR="0" rtl="0" algn="l">
                <a:spcBef>
                  <a:spcPts val="0"/>
                </a:spcBef>
                <a:spcAft>
                  <a:spcPts val="0"/>
                </a:spcAft>
                <a:buNone/>
              </a:pPr>
              <a:r>
                <a:rPr b="1" lang="en-US" sz="2200">
                  <a:solidFill>
                    <a:srgbClr val="FF3300"/>
                  </a:solidFill>
                  <a:latin typeface="Times New Roman"/>
                  <a:ea typeface="Times New Roman"/>
                  <a:cs typeface="Times New Roman"/>
                  <a:sym typeface="Times New Roman"/>
                </a:rPr>
                <a:t>🡪 Tác dụng của việc học chân chính.</a:t>
              </a:r>
              <a:endParaRPr b="1" i="1" sz="2200">
                <a:solidFill>
                  <a:srgbClr val="0000FF"/>
                </a:solidFill>
                <a:latin typeface="Times New Roman"/>
                <a:ea typeface="Times New Roman"/>
                <a:cs typeface="Times New Roman"/>
                <a:sym typeface="Times New Roman"/>
              </a:endParaRPr>
            </a:p>
            <a:p>
              <a:pPr indent="0" lvl="0" marL="0" marR="0" rtl="0" algn="ctr">
                <a:spcBef>
                  <a:spcPts val="0"/>
                </a:spcBef>
                <a:spcAft>
                  <a:spcPts val="0"/>
                </a:spcAft>
                <a:buNone/>
              </a:pPr>
              <a:r>
                <a:t/>
              </a:r>
              <a:endParaRPr b="1" i="1" sz="2200">
                <a:solidFill>
                  <a:srgbClr val="0000FF"/>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1000"/>
                                        <p:tgtEl>
                                          <p:spTgt spid="4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500"/>
                                        <p:tgtEl>
                                          <p:spTgt spid="4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10"/>
          <p:cNvSpPr txBox="1"/>
          <p:nvPr/>
        </p:nvSpPr>
        <p:spPr>
          <a:xfrm>
            <a:off x="762000" y="655026"/>
            <a:ext cx="10591800" cy="1195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000CC"/>
                </a:solidFill>
                <a:latin typeface="Times New Roman"/>
                <a:ea typeface="Times New Roman"/>
                <a:cs typeface="Times New Roman"/>
                <a:sym typeface="Times New Roman"/>
              </a:rPr>
              <a:t> </a:t>
            </a:r>
            <a:r>
              <a:rPr b="1" lang="en-US" sz="3200">
                <a:solidFill>
                  <a:srgbClr val="F4EE00"/>
                </a:solidFill>
                <a:latin typeface="Times New Roman"/>
                <a:ea typeface="Times New Roman"/>
                <a:cs typeface="Times New Roman"/>
                <a:sym typeface="Times New Roman"/>
              </a:rPr>
              <a:t>II. Đọc- Tìm hiểu chi tiết </a:t>
            </a:r>
            <a:endParaRPr/>
          </a:p>
          <a:p>
            <a:pPr indent="0" lvl="0" marL="0" marR="0" rtl="0" algn="l">
              <a:spcBef>
                <a:spcPts val="1400"/>
              </a:spcBef>
              <a:spcAft>
                <a:spcPts val="0"/>
              </a:spcAft>
              <a:buNone/>
            </a:pPr>
            <a:r>
              <a:rPr b="1" lang="en-US" sz="2600">
                <a:solidFill>
                  <a:srgbClr val="F4EE00"/>
                </a:solidFill>
                <a:latin typeface="Times New Roman"/>
                <a:ea typeface="Times New Roman"/>
                <a:cs typeface="Times New Roman"/>
                <a:sym typeface="Times New Roman"/>
              </a:rPr>
              <a:t>     1. Luận điểm 1:</a:t>
            </a:r>
            <a:r>
              <a:rPr b="1" lang="en-US" sz="2800">
                <a:solidFill>
                  <a:srgbClr val="F4EE00"/>
                </a:solidFill>
                <a:latin typeface="Times New Roman"/>
                <a:ea typeface="Times New Roman"/>
                <a:cs typeface="Times New Roman"/>
                <a:sym typeface="Times New Roman"/>
              </a:rPr>
              <a:t> Mục đích chân chính của việc học.</a:t>
            </a:r>
            <a:endParaRPr/>
          </a:p>
        </p:txBody>
      </p:sp>
      <p:sp>
        <p:nvSpPr>
          <p:cNvPr id="495" name="Google Shape;495;p10"/>
          <p:cNvSpPr txBox="1"/>
          <p:nvPr/>
        </p:nvSpPr>
        <p:spPr>
          <a:xfrm>
            <a:off x="1506075" y="1886088"/>
            <a:ext cx="8400000" cy="8928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i="1" lang="en-US" sz="2600">
                <a:solidFill>
                  <a:srgbClr val="F4EE00"/>
                </a:solidFill>
                <a:latin typeface="Times New Roman"/>
                <a:ea typeface="Times New Roman"/>
                <a:cs typeface="Times New Roman"/>
                <a:sym typeface="Times New Roman"/>
              </a:rPr>
              <a:t>- </a:t>
            </a:r>
            <a:r>
              <a:rPr i="1" lang="en-US" sz="2600">
                <a:solidFill>
                  <a:srgbClr val="F4EE00"/>
                </a:solidFill>
                <a:latin typeface="Times New Roman"/>
                <a:ea typeface="Times New Roman"/>
                <a:cs typeface="Times New Roman"/>
                <a:sym typeface="Times New Roman"/>
              </a:rPr>
              <a:t>“Ngọc không mài không thành đồ vật ,người không học không biết rõ đạo.</a:t>
            </a:r>
            <a:r>
              <a:rPr i="1" lang="en-US" sz="2600">
                <a:solidFill>
                  <a:srgbClr val="F4EE00"/>
                </a:solidFill>
                <a:latin typeface="Times New Roman"/>
                <a:ea typeface="Times New Roman"/>
                <a:cs typeface="Times New Roman"/>
                <a:sym typeface="Times New Roman"/>
              </a:rPr>
              <a:t>”</a:t>
            </a:r>
            <a:endParaRPr i="1" sz="2600">
              <a:solidFill>
                <a:srgbClr val="F4EE00"/>
              </a:solidFill>
              <a:latin typeface="Times New Roman"/>
              <a:ea typeface="Times New Roman"/>
              <a:cs typeface="Times New Roman"/>
              <a:sym typeface="Times New Roman"/>
            </a:endParaRPr>
          </a:p>
        </p:txBody>
      </p:sp>
      <p:sp>
        <p:nvSpPr>
          <p:cNvPr id="496" name="Google Shape;496;p10"/>
          <p:cNvSpPr txBox="1"/>
          <p:nvPr/>
        </p:nvSpPr>
        <p:spPr>
          <a:xfrm>
            <a:off x="990600" y="5491765"/>
            <a:ext cx="107442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4EE00"/>
                </a:solidFill>
                <a:latin typeface="Times New Roman"/>
                <a:ea typeface="Times New Roman"/>
                <a:cs typeface="Times New Roman"/>
                <a:sym typeface="Times New Roman"/>
              </a:rPr>
              <a:t>=&gt; Mục đích chân chính của việc học là học làm ngườ</a:t>
            </a:r>
            <a:r>
              <a:rPr b="1" lang="en-US" sz="2800">
                <a:solidFill>
                  <a:srgbClr val="FFFF00"/>
                </a:solidFill>
                <a:latin typeface="Times New Roman"/>
                <a:ea typeface="Times New Roman"/>
                <a:cs typeface="Times New Roman"/>
                <a:sym typeface="Times New Roman"/>
              </a:rPr>
              <a:t>i</a:t>
            </a:r>
            <a:r>
              <a:rPr b="1" lang="en-US" sz="2800">
                <a:solidFill>
                  <a:schemeClr val="lt1"/>
                </a:solidFill>
                <a:latin typeface="Times New Roman"/>
                <a:ea typeface="Times New Roman"/>
                <a:cs typeface="Times New Roman"/>
                <a:sym typeface="Times New Roman"/>
              </a:rPr>
              <a:t> </a:t>
            </a:r>
            <a:r>
              <a:rPr b="1" lang="en-US" sz="2800">
                <a:solidFill>
                  <a:srgbClr val="F4EE00"/>
                </a:solidFill>
                <a:latin typeface="Times New Roman"/>
                <a:ea typeface="Times New Roman"/>
                <a:cs typeface="Times New Roman"/>
                <a:sym typeface="Times New Roman"/>
              </a:rPr>
              <a:t>có đạo đức </a:t>
            </a:r>
            <a:r>
              <a:rPr b="1" lang="en-US" sz="2800">
                <a:solidFill>
                  <a:srgbClr val="FFFF00"/>
                </a:solidFill>
                <a:latin typeface="Times New Roman"/>
                <a:ea typeface="Times New Roman"/>
                <a:cs typeface="Times New Roman"/>
                <a:sym typeface="Times New Roman"/>
              </a:rPr>
              <a:t>.</a:t>
            </a:r>
            <a:r>
              <a:rPr b="1" lang="en-US" sz="2800">
                <a:solidFill>
                  <a:schemeClr val="lt1"/>
                </a:solidFill>
                <a:latin typeface="Times New Roman"/>
                <a:ea typeface="Times New Roman"/>
                <a:cs typeface="Times New Roman"/>
                <a:sym typeface="Times New Roman"/>
              </a:rPr>
              <a:t> </a:t>
            </a:r>
            <a:endParaRPr b="1" sz="2800">
              <a:solidFill>
                <a:schemeClr val="lt1"/>
              </a:solidFill>
              <a:latin typeface="Times New Roman"/>
              <a:ea typeface="Times New Roman"/>
              <a:cs typeface="Times New Roman"/>
              <a:sym typeface="Times New Roman"/>
            </a:endParaRPr>
          </a:p>
        </p:txBody>
      </p:sp>
      <p:sp>
        <p:nvSpPr>
          <p:cNvPr id="497" name="Google Shape;497;p10"/>
          <p:cNvSpPr/>
          <p:nvPr/>
        </p:nvSpPr>
        <p:spPr>
          <a:xfrm>
            <a:off x="1465125" y="2976625"/>
            <a:ext cx="10054500" cy="1646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600">
                <a:solidFill>
                  <a:srgbClr val="F4EE00"/>
                </a:solidFill>
                <a:latin typeface="Times New Roman"/>
                <a:ea typeface="Times New Roman"/>
                <a:cs typeface="Times New Roman"/>
                <a:sym typeface="Times New Roman"/>
              </a:rPr>
              <a:t>   </a:t>
            </a:r>
            <a:r>
              <a:rPr b="1" lang="en-US" sz="2600">
                <a:solidFill>
                  <a:schemeClr val="lt1"/>
                </a:solidFill>
                <a:latin typeface="Times New Roman"/>
                <a:ea typeface="Times New Roman"/>
                <a:cs typeface="Times New Roman"/>
                <a:sym typeface="Times New Roman"/>
              </a:rPr>
              <a:t>=&gt;</a:t>
            </a:r>
            <a:r>
              <a:rPr b="1" lang="en-US" sz="2600">
                <a:solidFill>
                  <a:srgbClr val="F4EE00"/>
                </a:solidFill>
                <a:latin typeface="Times New Roman"/>
                <a:ea typeface="Times New Roman"/>
                <a:cs typeface="Times New Roman"/>
                <a:sym typeface="Times New Roman"/>
              </a:rPr>
              <a:t> </a:t>
            </a:r>
            <a:r>
              <a:rPr lang="en-US" sz="2600">
                <a:solidFill>
                  <a:schemeClr val="lt1"/>
                </a:solidFill>
                <a:latin typeface="Times New Roman"/>
                <a:ea typeface="Times New Roman"/>
                <a:cs typeface="Times New Roman"/>
                <a:sym typeface="Times New Roman"/>
              </a:rPr>
              <a:t>Dùng châm ngôn;  hình ảnh so sánh cụ thể</a:t>
            </a:r>
            <a:r>
              <a:rPr lang="en-US" sz="2400">
                <a:solidFill>
                  <a:schemeClr val="lt1"/>
                </a:solidFill>
                <a:latin typeface="Times New Roman"/>
                <a:ea typeface="Times New Roman"/>
                <a:cs typeface="Times New Roman"/>
                <a:sym typeface="Times New Roman"/>
              </a:rPr>
              <a:t>.</a:t>
            </a:r>
            <a:endParaRPr/>
          </a:p>
          <a:p>
            <a:pPr indent="0" lvl="0" marL="0" marR="0" rtl="0" algn="l">
              <a:spcBef>
                <a:spcPts val="1300"/>
              </a:spcBef>
              <a:spcAft>
                <a:spcPts val="0"/>
              </a:spcAft>
              <a:buNone/>
            </a:pPr>
            <a:r>
              <a:rPr lang="en-US" sz="2400">
                <a:solidFill>
                  <a:schemeClr val="lt1"/>
                </a:solidFill>
                <a:latin typeface="Times New Roman"/>
                <a:ea typeface="Times New Roman"/>
                <a:cs typeface="Times New Roman"/>
                <a:sym typeface="Times New Roman"/>
              </a:rPr>
              <a:t>   </a:t>
            </a:r>
            <a:r>
              <a:rPr lang="en-US" sz="2600">
                <a:solidFill>
                  <a:schemeClr val="lt1"/>
                </a:solidFill>
                <a:latin typeface="Times New Roman"/>
                <a:ea typeface="Times New Roman"/>
                <a:cs typeface="Times New Roman"/>
                <a:sym typeface="Times New Roman"/>
              </a:rPr>
              <a:t>=&gt; Khái niệm “học” trở nên dễ hiểu.</a:t>
            </a:r>
            <a:endParaRPr sz="2600">
              <a:solidFill>
                <a:schemeClr val="lt1"/>
              </a:solidFill>
              <a:latin typeface="Times New Roman"/>
              <a:ea typeface="Times New Roman"/>
              <a:cs typeface="Times New Roman"/>
              <a:sym typeface="Times New Roman"/>
            </a:endParaRPr>
          </a:p>
          <a:p>
            <a:pPr indent="0" lvl="0" marL="0" marR="0" rtl="0" algn="l">
              <a:spcBef>
                <a:spcPts val="1200"/>
              </a:spcBef>
              <a:spcAft>
                <a:spcPts val="0"/>
              </a:spcAft>
              <a:buNone/>
            </a:pPr>
            <a:r>
              <a:rPr lang="en-US" sz="2400">
                <a:solidFill>
                  <a:schemeClr val="lt1"/>
                </a:solidFill>
                <a:latin typeface="Times New Roman"/>
                <a:ea typeface="Times New Roman"/>
                <a:cs typeface="Times New Roman"/>
                <a:sym typeface="Times New Roman"/>
              </a:rPr>
              <a:t>      </a:t>
            </a:r>
            <a:endParaRPr sz="2200">
              <a:solidFill>
                <a:schemeClr val="lt1"/>
              </a:solidFill>
              <a:latin typeface="Times New Roman"/>
              <a:ea typeface="Times New Roman"/>
              <a:cs typeface="Times New Roman"/>
              <a:sym typeface="Times New Roman"/>
            </a:endParaRPr>
          </a:p>
        </p:txBody>
      </p:sp>
      <p:sp>
        <p:nvSpPr>
          <p:cNvPr id="498" name="Google Shape;498;p10"/>
          <p:cNvSpPr txBox="1"/>
          <p:nvPr/>
        </p:nvSpPr>
        <p:spPr>
          <a:xfrm>
            <a:off x="1465118" y="4114800"/>
            <a:ext cx="10269682"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600">
                <a:solidFill>
                  <a:schemeClr val="lt1"/>
                </a:solidFill>
                <a:latin typeface="Times New Roman"/>
                <a:ea typeface="Times New Roman"/>
                <a:cs typeface="Times New Roman"/>
                <a:sym typeface="Times New Roman"/>
              </a:rPr>
              <a:t>  </a:t>
            </a:r>
            <a:r>
              <a:rPr lang="en-US" sz="2600">
                <a:solidFill>
                  <a:srgbClr val="F4EE00"/>
                </a:solidFill>
                <a:latin typeface="Times New Roman"/>
                <a:ea typeface="Times New Roman"/>
                <a:cs typeface="Times New Roman"/>
                <a:sym typeface="Times New Roman"/>
              </a:rPr>
              <a:t>-</a:t>
            </a:r>
            <a:r>
              <a:rPr lang="en-US" sz="2600">
                <a:solidFill>
                  <a:schemeClr val="lt1"/>
                </a:solidFill>
                <a:latin typeface="Times New Roman"/>
                <a:ea typeface="Times New Roman"/>
                <a:cs typeface="Times New Roman"/>
                <a:sym typeface="Times New Roman"/>
              </a:rPr>
              <a:t> </a:t>
            </a:r>
            <a:r>
              <a:rPr i="1" lang="en-US" sz="2600">
                <a:solidFill>
                  <a:srgbClr val="FFFF00"/>
                </a:solidFill>
                <a:latin typeface="Times New Roman"/>
                <a:ea typeface="Times New Roman"/>
                <a:cs typeface="Times New Roman"/>
                <a:sym typeface="Times New Roman"/>
              </a:rPr>
              <a:t>“</a:t>
            </a:r>
            <a:r>
              <a:rPr i="1" lang="en-US" sz="2600" u="sng">
                <a:solidFill>
                  <a:srgbClr val="FFFF00"/>
                </a:solidFill>
                <a:latin typeface="Times New Roman"/>
                <a:ea typeface="Times New Roman"/>
                <a:cs typeface="Times New Roman"/>
                <a:sym typeface="Times New Roman"/>
              </a:rPr>
              <a:t>Đạo là lẽ đối xử hằng ngày giữa mọi người</a:t>
            </a:r>
            <a:r>
              <a:rPr i="1" lang="en-US" sz="2600">
                <a:solidFill>
                  <a:srgbClr val="FFFF00"/>
                </a:solidFill>
                <a:latin typeface="Times New Roman"/>
                <a:ea typeface="Times New Roman"/>
                <a:cs typeface="Times New Roman"/>
                <a:sym typeface="Times New Roman"/>
              </a:rPr>
              <a:t>. Kẻ đi học là học điều ấy”.</a:t>
            </a:r>
            <a:endParaRPr i="1" sz="2600">
              <a:solidFill>
                <a:srgbClr val="FFFF00"/>
              </a:solidFill>
              <a:latin typeface="Times New Roman"/>
              <a:ea typeface="Times New Roman"/>
              <a:cs typeface="Times New Roman"/>
              <a:sym typeface="Times New Roman"/>
            </a:endParaRPr>
          </a:p>
        </p:txBody>
      </p:sp>
      <p:sp>
        <p:nvSpPr>
          <p:cNvPr id="499" name="Google Shape;499;p10"/>
          <p:cNvSpPr txBox="1"/>
          <p:nvPr/>
        </p:nvSpPr>
        <p:spPr>
          <a:xfrm>
            <a:off x="2000250" y="4849637"/>
            <a:ext cx="805988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000FF"/>
                </a:solidFill>
                <a:latin typeface="Times New Roman"/>
                <a:ea typeface="Times New Roman"/>
                <a:cs typeface="Times New Roman"/>
                <a:sym typeface="Times New Roman"/>
              </a:rPr>
              <a:t> </a:t>
            </a:r>
            <a:r>
              <a:rPr lang="en-US" sz="2600">
                <a:solidFill>
                  <a:schemeClr val="lt1"/>
                </a:solidFill>
                <a:latin typeface="Times New Roman"/>
                <a:ea typeface="Times New Roman"/>
                <a:cs typeface="Times New Roman"/>
                <a:sym typeface="Times New Roman"/>
              </a:rPr>
              <a:t>→ Cách giải thích ngắn gọn, rõ ràng. </a:t>
            </a:r>
            <a:endParaRPr sz="26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xEl>
                                              <p:pRg end="0" st="0"/>
                                            </p:txEl>
                                          </p:spTgt>
                                        </p:tgtEl>
                                        <p:attrNameLst>
                                          <p:attrName>style.visibility</p:attrName>
                                        </p:attrNameLst>
                                      </p:cBhvr>
                                      <p:to>
                                        <p:strVal val="visible"/>
                                      </p:to>
                                    </p:set>
                                    <p:animEffect filter="fade" transition="in">
                                      <p:cBhvr>
                                        <p:cTn dur="500"/>
                                        <p:tgtEl>
                                          <p:spTgt spid="4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xEl>
                                              <p:pRg end="1" st="1"/>
                                            </p:txEl>
                                          </p:spTgt>
                                        </p:tgtEl>
                                        <p:attrNameLst>
                                          <p:attrName>style.visibility</p:attrName>
                                        </p:attrNameLst>
                                      </p:cBhvr>
                                      <p:to>
                                        <p:strVal val="visible"/>
                                      </p:to>
                                    </p:set>
                                    <p:animEffect filter="fade" transition="in">
                                      <p:cBhvr>
                                        <p:cTn dur="500"/>
                                        <p:tgtEl>
                                          <p:spTgt spid="49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xEl>
                                              <p:pRg end="0" st="0"/>
                                            </p:txEl>
                                          </p:spTgt>
                                        </p:tgtEl>
                                        <p:attrNameLst>
                                          <p:attrName>style.visibility</p:attrName>
                                        </p:attrNameLst>
                                      </p:cBhvr>
                                      <p:to>
                                        <p:strVal val="visible"/>
                                      </p:to>
                                    </p:set>
                                    <p:animEffect filter="fade" transition="in">
                                      <p:cBhvr>
                                        <p:cTn dur="1000"/>
                                        <p:tgtEl>
                                          <p:spTgt spid="49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1000"/>
                                        <p:tgtEl>
                                          <p:spTgt spid="4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1000"/>
                                        <p:tgtEl>
                                          <p:spTgt spid="4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500"/>
                                        <p:tgtEl>
                                          <p:spTgt spid="4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6">
                                            <p:txEl>
                                              <p:pRg end="0" st="0"/>
                                            </p:txEl>
                                          </p:spTgt>
                                        </p:tgtEl>
                                        <p:attrNameLst>
                                          <p:attrName>style.visibility</p:attrName>
                                        </p:attrNameLst>
                                      </p:cBhvr>
                                      <p:to>
                                        <p:strVal val="visible"/>
                                      </p:to>
                                    </p:set>
                                    <p:animEffect filter="fade" transition="in">
                                      <p:cBhvr>
                                        <p:cTn dur="1000"/>
                                        <p:tgtEl>
                                          <p:spTgt spid="49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descr="C:\Users\Ki Thuat 88\Desktop\cao-1009.jpg" id="504" name="Google Shape;504;p11"/>
          <p:cNvPicPr preferRelativeResize="0"/>
          <p:nvPr/>
        </p:nvPicPr>
        <p:blipFill rotWithShape="1">
          <a:blip r:embed="rId3">
            <a:alphaModFix/>
          </a:blip>
          <a:srcRect b="0" l="0" r="0" t="0"/>
          <a:stretch/>
        </p:blipFill>
        <p:spPr>
          <a:xfrm>
            <a:off x="381000" y="190500"/>
            <a:ext cx="11277600" cy="6477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graphicFrame>
        <p:nvGraphicFramePr>
          <p:cNvPr id="509" name="Google Shape;509;p12"/>
          <p:cNvGraphicFramePr/>
          <p:nvPr/>
        </p:nvGraphicFramePr>
        <p:xfrm>
          <a:off x="1104900" y="3352800"/>
          <a:ext cx="3000000" cy="3000000"/>
        </p:xfrm>
        <a:graphic>
          <a:graphicData uri="http://schemas.openxmlformats.org/drawingml/2006/table">
            <a:tbl>
              <a:tblPr>
                <a:noFill/>
                <a:tableStyleId>{874E7F48-F09F-4AD3-84AA-EC6C2CFEFAB3}</a:tableStyleId>
              </a:tblPr>
              <a:tblGrid>
                <a:gridCol w="10096500"/>
              </a:tblGrid>
              <a:tr h="2133600">
                <a:tc>
                  <a:txBody>
                    <a:bodyPr/>
                    <a:lstStyle/>
                    <a:p>
                      <a:pPr indent="0" lvl="0" marL="0" marR="0" rtl="0" algn="just">
                        <a:lnSpc>
                          <a:spcPct val="100000"/>
                        </a:lnSpc>
                        <a:spcBef>
                          <a:spcPts val="0"/>
                        </a:spcBef>
                        <a:spcAft>
                          <a:spcPts val="0"/>
                        </a:spcAft>
                        <a:buClr>
                          <a:schemeClr val="dk1"/>
                        </a:buClr>
                        <a:buSzPts val="2600"/>
                        <a:buFont typeface="Times New Roman"/>
                        <a:buNone/>
                      </a:pPr>
                      <a:r>
                        <a:rPr b="1" i="1" lang="en-US" sz="2600" u="none" cap="none" strike="noStrike">
                          <a:solidFill>
                            <a:schemeClr val="dk1"/>
                          </a:solidFill>
                          <a:latin typeface="Times New Roman"/>
                          <a:ea typeface="Times New Roman"/>
                          <a:cs typeface="Times New Roman"/>
                          <a:sym typeface="Times New Roman"/>
                        </a:rPr>
                        <a:t> Nước Việt ta, từ khi lập quốc đến giờ, nền chính học đã bị thất truyền. Người ta đua nhau </a:t>
                      </a:r>
                      <a:r>
                        <a:rPr b="1" i="1" lang="en-US" sz="2600" u="none" cap="none" strike="noStrike">
                          <a:solidFill>
                            <a:srgbClr val="FF0000"/>
                          </a:solidFill>
                          <a:latin typeface="Times New Roman"/>
                          <a:ea typeface="Times New Roman"/>
                          <a:cs typeface="Times New Roman"/>
                          <a:sym typeface="Times New Roman"/>
                        </a:rPr>
                        <a:t>lối học hình thức </a:t>
                      </a:r>
                      <a:r>
                        <a:rPr b="1" i="1" lang="en-US" sz="2600" u="none" cap="none" strike="noStrike">
                          <a:solidFill>
                            <a:schemeClr val="dk1"/>
                          </a:solidFill>
                          <a:latin typeface="Times New Roman"/>
                          <a:ea typeface="Times New Roman"/>
                          <a:cs typeface="Times New Roman"/>
                          <a:sym typeface="Times New Roman"/>
                        </a:rPr>
                        <a:t>hòng </a:t>
                      </a:r>
                      <a:r>
                        <a:rPr b="1" i="1" lang="en-US" sz="2600" u="none" cap="none" strike="noStrike">
                          <a:solidFill>
                            <a:srgbClr val="FF0000"/>
                          </a:solidFill>
                          <a:latin typeface="Times New Roman"/>
                          <a:ea typeface="Times New Roman"/>
                          <a:cs typeface="Times New Roman"/>
                          <a:sym typeface="Times New Roman"/>
                        </a:rPr>
                        <a:t>cầu danh lợi</a:t>
                      </a:r>
                      <a:r>
                        <a:rPr b="1" i="1" lang="en-US" sz="2600" u="none" cap="none" strike="noStrike">
                          <a:solidFill>
                            <a:schemeClr val="dk1"/>
                          </a:solidFill>
                          <a:latin typeface="Times New Roman"/>
                          <a:ea typeface="Times New Roman"/>
                          <a:cs typeface="Times New Roman"/>
                          <a:sym typeface="Times New Roman"/>
                        </a:rPr>
                        <a:t>, </a:t>
                      </a:r>
                      <a:r>
                        <a:rPr b="1" i="1" lang="en-US" sz="2600" u="none" cap="none" strike="noStrike">
                          <a:solidFill>
                            <a:srgbClr val="FF0000"/>
                          </a:solidFill>
                          <a:latin typeface="Times New Roman"/>
                          <a:ea typeface="Times New Roman"/>
                          <a:cs typeface="Times New Roman"/>
                          <a:sym typeface="Times New Roman"/>
                        </a:rPr>
                        <a:t>không còn biết đến tam cương, ngũ thường</a:t>
                      </a:r>
                      <a:r>
                        <a:rPr b="1" i="1" lang="en-US" sz="2600" u="none" cap="none" strike="noStrike">
                          <a:solidFill>
                            <a:schemeClr val="dk1"/>
                          </a:solidFill>
                          <a:latin typeface="Times New Roman"/>
                          <a:ea typeface="Times New Roman"/>
                          <a:cs typeface="Times New Roman"/>
                          <a:sym typeface="Times New Roman"/>
                        </a:rPr>
                        <a:t>. </a:t>
                      </a:r>
                      <a:r>
                        <a:rPr b="1" i="1" lang="en-US" sz="2600" u="sng" cap="none" strike="noStrike">
                          <a:solidFill>
                            <a:schemeClr val="dk1"/>
                          </a:solidFill>
                          <a:latin typeface="Times New Roman"/>
                          <a:ea typeface="Times New Roman"/>
                          <a:cs typeface="Times New Roman"/>
                          <a:sym typeface="Times New Roman"/>
                        </a:rPr>
                        <a:t>Chúa tầm thường</a:t>
                      </a:r>
                      <a:r>
                        <a:rPr b="1" i="1" lang="en-US" sz="2600" u="none" cap="none" strike="noStrike">
                          <a:solidFill>
                            <a:schemeClr val="dk1"/>
                          </a:solidFill>
                          <a:latin typeface="Times New Roman"/>
                          <a:ea typeface="Times New Roman"/>
                          <a:cs typeface="Times New Roman"/>
                          <a:sym typeface="Times New Roman"/>
                        </a:rPr>
                        <a:t>, </a:t>
                      </a:r>
                      <a:r>
                        <a:rPr b="1" i="1" lang="en-US" sz="2600" u="sng" cap="none" strike="noStrike">
                          <a:solidFill>
                            <a:schemeClr val="dk1"/>
                          </a:solidFill>
                          <a:latin typeface="Times New Roman"/>
                          <a:ea typeface="Times New Roman"/>
                          <a:cs typeface="Times New Roman"/>
                          <a:sym typeface="Times New Roman"/>
                        </a:rPr>
                        <a:t>thần nịnh hót</a:t>
                      </a:r>
                      <a:r>
                        <a:rPr b="1" i="1" lang="en-US" sz="2600" u="none" cap="none" strike="noStrike">
                          <a:solidFill>
                            <a:schemeClr val="dk1"/>
                          </a:solidFill>
                          <a:latin typeface="Times New Roman"/>
                          <a:ea typeface="Times New Roman"/>
                          <a:cs typeface="Times New Roman"/>
                          <a:sym typeface="Times New Roman"/>
                        </a:rPr>
                        <a:t>. </a:t>
                      </a:r>
                      <a:r>
                        <a:rPr b="1" i="1" lang="en-US" sz="2600" u="sng" cap="none" strike="noStrike">
                          <a:solidFill>
                            <a:schemeClr val="dk1"/>
                          </a:solidFill>
                          <a:latin typeface="Times New Roman"/>
                          <a:ea typeface="Times New Roman"/>
                          <a:cs typeface="Times New Roman"/>
                          <a:sym typeface="Times New Roman"/>
                        </a:rPr>
                        <a:t>Nước mất, nhà tan</a:t>
                      </a:r>
                      <a:r>
                        <a:rPr b="1" i="1" lang="en-US" sz="2600" u="none" cap="none" strike="noStrike">
                          <a:solidFill>
                            <a:schemeClr val="dk1"/>
                          </a:solidFill>
                          <a:latin typeface="Times New Roman"/>
                          <a:ea typeface="Times New Roman"/>
                          <a:cs typeface="Times New Roman"/>
                          <a:sym typeface="Times New Roman"/>
                        </a:rPr>
                        <a:t> đều do những điều tệ hại ấy. </a:t>
                      </a:r>
                      <a:endParaRPr/>
                    </a:p>
                  </a:txBody>
                  <a:tcPr marT="45725" marB="45725" marR="91450" marL="91450">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lt1"/>
                    </a:solidFill>
                  </a:tcPr>
                </a:tc>
              </a:tr>
            </a:tbl>
          </a:graphicData>
        </a:graphic>
      </p:graphicFrame>
      <p:sp>
        <p:nvSpPr>
          <p:cNvPr id="510" name="Google Shape;510;p12"/>
          <p:cNvSpPr txBox="1"/>
          <p:nvPr/>
        </p:nvSpPr>
        <p:spPr>
          <a:xfrm>
            <a:off x="838200" y="838200"/>
            <a:ext cx="10134600" cy="17851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000CC"/>
                </a:solidFill>
                <a:latin typeface="Times New Roman"/>
                <a:ea typeface="Times New Roman"/>
                <a:cs typeface="Times New Roman"/>
                <a:sym typeface="Times New Roman"/>
              </a:rPr>
              <a:t> </a:t>
            </a:r>
            <a:r>
              <a:rPr b="1" lang="en-US" sz="3200">
                <a:solidFill>
                  <a:srgbClr val="F4EE00"/>
                </a:solidFill>
                <a:latin typeface="Times New Roman"/>
                <a:ea typeface="Times New Roman"/>
                <a:cs typeface="Times New Roman"/>
                <a:sym typeface="Times New Roman"/>
              </a:rPr>
              <a:t>II. Đọc- Tìm hiểu chi tiết </a:t>
            </a:r>
            <a:endParaRPr/>
          </a:p>
          <a:p>
            <a:pPr indent="0" lvl="0" marL="0" marR="0" rtl="0" algn="l">
              <a:spcBef>
                <a:spcPts val="1300"/>
              </a:spcBef>
              <a:spcAft>
                <a:spcPts val="0"/>
              </a:spcAft>
              <a:buNone/>
            </a:pPr>
            <a:r>
              <a:rPr b="1" lang="en-US" sz="2600">
                <a:solidFill>
                  <a:srgbClr val="F4EE00"/>
                </a:solidFill>
                <a:latin typeface="Times New Roman"/>
                <a:ea typeface="Times New Roman"/>
                <a:cs typeface="Times New Roman"/>
                <a:sym typeface="Times New Roman"/>
              </a:rPr>
              <a:t>      1. Luận điểm 1: Mục đích chân chính của việc học.</a:t>
            </a:r>
            <a:endParaRPr/>
          </a:p>
          <a:p>
            <a:pPr indent="0" lvl="0" marL="0" marR="0" rtl="0" algn="l">
              <a:spcBef>
                <a:spcPts val="1300"/>
              </a:spcBef>
              <a:spcAft>
                <a:spcPts val="0"/>
              </a:spcAft>
              <a:buNone/>
            </a:pPr>
            <a:r>
              <a:rPr b="1" lang="en-US" sz="2600">
                <a:solidFill>
                  <a:srgbClr val="F4EE00"/>
                </a:solidFill>
                <a:latin typeface="Times New Roman"/>
                <a:ea typeface="Times New Roman"/>
                <a:cs typeface="Times New Roman"/>
                <a:sym typeface="Times New Roman"/>
              </a:rPr>
              <a:t>      2. Luận điểm 2:  Phê phán quan niệm học lệch lạc, sai trái.</a:t>
            </a:r>
            <a:endParaRPr b="1" sz="2600">
              <a:solidFill>
                <a:srgbClr val="F4EE00"/>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500"/>
                                        <p:tgtEl>
                                          <p:spTgt spid="5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13"/>
          <p:cNvSpPr txBox="1"/>
          <p:nvPr>
            <p:ph idx="1" type="body"/>
          </p:nvPr>
        </p:nvSpPr>
        <p:spPr>
          <a:xfrm>
            <a:off x="-1250373" y="1371600"/>
            <a:ext cx="12573000" cy="1415772"/>
          </a:xfrm>
          <a:prstGeom prst="rect">
            <a:avLst/>
          </a:prstGeom>
          <a:noFill/>
          <a:ln>
            <a:noFill/>
          </a:ln>
        </p:spPr>
        <p:txBody>
          <a:bodyPr anchorCtr="0" anchor="t" bIns="45700" lIns="91425" spcFirstLastPara="1" rIns="91425" wrap="square" tIns="45700">
            <a:spAutoFit/>
          </a:bodyPr>
          <a:lstStyle/>
          <a:p>
            <a:pPr indent="0" lvl="4" marL="1828800" marR="0" rtl="0" algn="l">
              <a:spcBef>
                <a:spcPts val="0"/>
              </a:spcBef>
              <a:spcAft>
                <a:spcPts val="0"/>
              </a:spcAft>
              <a:buClr>
                <a:schemeClr val="lt1"/>
              </a:buClr>
              <a:buSzPts val="3000"/>
              <a:buFont typeface="Arial"/>
              <a:buNone/>
            </a:pPr>
            <a:r>
              <a:rPr b="1" i="0" lang="en-US" sz="3000" u="none" cap="none" strike="noStrike">
                <a:solidFill>
                  <a:schemeClr val="lt1"/>
                </a:solidFill>
                <a:latin typeface="Times New Roman"/>
                <a:ea typeface="Times New Roman"/>
                <a:cs typeface="Times New Roman"/>
                <a:sym typeface="Times New Roman"/>
              </a:rPr>
              <a:t> </a:t>
            </a:r>
            <a:r>
              <a:rPr b="1" i="0" lang="en-US" sz="2800" u="none" cap="none" strike="noStrike">
                <a:solidFill>
                  <a:schemeClr val="lt1"/>
                </a:solidFill>
                <a:latin typeface="Times New Roman"/>
                <a:ea typeface="Times New Roman"/>
                <a:cs typeface="Times New Roman"/>
                <a:sym typeface="Times New Roman"/>
              </a:rPr>
              <a:t>Phê phán lối học hình thức hòng cầu danh lợi , học không biết đến tam cương </a:t>
            </a:r>
            <a:r>
              <a:rPr b="0" i="0" lang="en-US" sz="2800" u="none" cap="none" strike="noStrike">
                <a:solidFill>
                  <a:schemeClr val="lt1"/>
                </a:solidFill>
                <a:latin typeface="Times New Roman"/>
                <a:ea typeface="Times New Roman"/>
                <a:cs typeface="Times New Roman"/>
                <a:sym typeface="Times New Roman"/>
              </a:rPr>
              <a:t> </a:t>
            </a:r>
            <a:r>
              <a:rPr b="0" i="1" lang="en-US" sz="2800" u="none" cap="none" strike="noStrike">
                <a:solidFill>
                  <a:schemeClr val="lt1"/>
                </a:solidFill>
                <a:latin typeface="Times New Roman"/>
                <a:ea typeface="Times New Roman"/>
                <a:cs typeface="Times New Roman"/>
                <a:sym typeface="Times New Roman"/>
              </a:rPr>
              <a:t>(quan hệ vua - tôi; cha - con; chồng - vợ)</a:t>
            </a:r>
            <a:r>
              <a:rPr b="0" i="0" lang="en-US" sz="2800" u="none" cap="none" strike="noStrike">
                <a:solidFill>
                  <a:schemeClr val="lt1"/>
                </a:solidFill>
                <a:latin typeface="Times New Roman"/>
                <a:ea typeface="Times New Roman"/>
                <a:cs typeface="Times New Roman"/>
                <a:sym typeface="Times New Roman"/>
              </a:rPr>
              <a:t>,</a:t>
            </a:r>
            <a:r>
              <a:rPr b="0" i="1" lang="en-US" sz="2800" u="none" cap="none" strike="noStrike">
                <a:solidFill>
                  <a:schemeClr val="lt1"/>
                </a:solidFill>
                <a:latin typeface="Times New Roman"/>
                <a:ea typeface="Times New Roman"/>
                <a:cs typeface="Times New Roman"/>
                <a:sym typeface="Times New Roman"/>
              </a:rPr>
              <a:t> </a:t>
            </a:r>
            <a:r>
              <a:rPr b="1" i="0" lang="en-US" sz="2800" u="none" cap="none" strike="noStrike">
                <a:solidFill>
                  <a:schemeClr val="lt1"/>
                </a:solidFill>
                <a:latin typeface="Times New Roman"/>
                <a:ea typeface="Times New Roman"/>
                <a:cs typeface="Times New Roman"/>
                <a:sym typeface="Times New Roman"/>
              </a:rPr>
              <a:t>ngũ thường </a:t>
            </a:r>
            <a:r>
              <a:rPr b="0" i="0" lang="en-US" sz="2800" u="none" cap="none" strike="noStrike">
                <a:solidFill>
                  <a:schemeClr val="lt1"/>
                </a:solidFill>
                <a:latin typeface="Times New Roman"/>
                <a:ea typeface="Times New Roman"/>
                <a:cs typeface="Times New Roman"/>
                <a:sym typeface="Times New Roman"/>
              </a:rPr>
              <a:t>(</a:t>
            </a:r>
            <a:r>
              <a:rPr b="0" i="1" lang="en-US" sz="2800" u="none" cap="none" strike="noStrike">
                <a:solidFill>
                  <a:schemeClr val="lt1"/>
                </a:solidFill>
                <a:latin typeface="Times New Roman"/>
                <a:ea typeface="Times New Roman"/>
                <a:cs typeface="Times New Roman"/>
                <a:sym typeface="Times New Roman"/>
              </a:rPr>
              <a:t>năm đức tính của con người là nhân, nghĩa, lễ, trí, tín</a:t>
            </a:r>
            <a:r>
              <a:rPr b="0" i="0" lang="en-US" sz="2800" u="none" cap="none" strike="noStrike">
                <a:solidFill>
                  <a:schemeClr val="lt1"/>
                </a:solidFill>
                <a:latin typeface="Times New Roman"/>
                <a:ea typeface="Times New Roman"/>
                <a:cs typeface="Times New Roman"/>
                <a:sym typeface="Times New Roman"/>
              </a:rPr>
              <a:t>).</a:t>
            </a:r>
            <a:r>
              <a:rPr b="1" i="0" lang="en-US" sz="2800" u="none" cap="none" strike="noStrike">
                <a:solidFill>
                  <a:schemeClr val="lt1"/>
                </a:solidFill>
                <a:latin typeface="Times New Roman"/>
                <a:ea typeface="Times New Roman"/>
                <a:cs typeface="Times New Roman"/>
                <a:sym typeface="Times New Roman"/>
              </a:rPr>
              <a:t> </a:t>
            </a:r>
            <a:endParaRPr b="1" i="0" sz="2800" u="none" cap="none" strike="noStrike">
              <a:solidFill>
                <a:schemeClr val="lt1"/>
              </a:solidFill>
              <a:latin typeface="Times New Roman"/>
              <a:ea typeface="Times New Roman"/>
              <a:cs typeface="Times New Roman"/>
              <a:sym typeface="Times New Roman"/>
            </a:endParaRPr>
          </a:p>
        </p:txBody>
      </p:sp>
      <p:sp>
        <p:nvSpPr>
          <p:cNvPr id="516" name="Google Shape;516;p13"/>
          <p:cNvSpPr txBox="1"/>
          <p:nvPr>
            <p:ph type="title"/>
          </p:nvPr>
        </p:nvSpPr>
        <p:spPr>
          <a:xfrm>
            <a:off x="381000" y="533400"/>
            <a:ext cx="9372600" cy="58477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Clr>
                <a:srgbClr val="F4EE00"/>
              </a:buClr>
              <a:buSzPts val="3200"/>
              <a:buFont typeface="Times New Roman"/>
              <a:buNone/>
            </a:pPr>
            <a:r>
              <a:rPr b="1" i="0" lang="en-US" sz="3200" u="none" cap="none" strike="noStrike">
                <a:solidFill>
                  <a:srgbClr val="F4EE00"/>
                </a:solidFill>
                <a:latin typeface="Times New Roman"/>
                <a:ea typeface="Times New Roman"/>
                <a:cs typeface="Times New Roman"/>
                <a:sym typeface="Times New Roman"/>
              </a:rPr>
              <a:t>2. Luận điểm 2:  Phê phán lối học lệch lạc, sai trái.</a:t>
            </a:r>
            <a:endParaRPr/>
          </a:p>
        </p:txBody>
      </p:sp>
      <p:sp>
        <p:nvSpPr>
          <p:cNvPr id="517" name="Google Shape;517;p13"/>
          <p:cNvSpPr txBox="1"/>
          <p:nvPr/>
        </p:nvSpPr>
        <p:spPr>
          <a:xfrm>
            <a:off x="852054" y="3143071"/>
            <a:ext cx="9434946" cy="1200329"/>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F4EE00"/>
              </a:buClr>
              <a:buSzPts val="3000"/>
              <a:buFont typeface="Noto Sans Symbols"/>
              <a:buChar char="⇒"/>
            </a:pPr>
            <a:r>
              <a:rPr b="1" lang="en-US" sz="3000">
                <a:solidFill>
                  <a:srgbClr val="F4EE00"/>
                </a:solidFill>
                <a:latin typeface="Times New Roman"/>
                <a:ea typeface="Times New Roman"/>
                <a:cs typeface="Times New Roman"/>
                <a:sym typeface="Times New Roman"/>
              </a:rPr>
              <a:t>Hậu quả </a:t>
            </a:r>
            <a:r>
              <a:rPr b="1" lang="en-US" sz="2800">
                <a:solidFill>
                  <a:srgbClr val="F4EE00"/>
                </a:solidFill>
                <a:latin typeface="Times New Roman"/>
                <a:ea typeface="Times New Roman"/>
                <a:cs typeface="Times New Roman"/>
                <a:sym typeface="Times New Roman"/>
              </a:rPr>
              <a:t>:</a:t>
            </a:r>
            <a:r>
              <a:rPr b="1" lang="en-US" sz="2800">
                <a:solidFill>
                  <a:srgbClr val="FFFFFF"/>
                </a:solidFill>
                <a:latin typeface="Times New Roman"/>
                <a:ea typeface="Times New Roman"/>
                <a:cs typeface="Times New Roman"/>
                <a:sym typeface="Times New Roman"/>
              </a:rPr>
              <a:t> + chúa tầm thường</a:t>
            </a:r>
            <a:endParaRPr b="1" sz="2800">
              <a:solidFill>
                <a:srgbClr val="FFFFFF"/>
              </a:solidFill>
              <a:latin typeface="Times New Roman"/>
              <a:ea typeface="Times New Roman"/>
              <a:cs typeface="Times New Roman"/>
              <a:sym typeface="Times New Roman"/>
            </a:endParaRPr>
          </a:p>
          <a:p>
            <a:pPr indent="0" lvl="0" marL="0" marR="0" rtl="0" algn="l">
              <a:spcBef>
                <a:spcPts val="1400"/>
              </a:spcBef>
              <a:spcAft>
                <a:spcPts val="0"/>
              </a:spcAft>
              <a:buNone/>
            </a:pPr>
            <a:r>
              <a:rPr b="1" lang="en-US" sz="2800">
                <a:solidFill>
                  <a:srgbClr val="FFFFFF"/>
                </a:solidFill>
                <a:latin typeface="Times New Roman"/>
                <a:ea typeface="Times New Roman"/>
                <a:cs typeface="Times New Roman"/>
                <a:sym typeface="Times New Roman"/>
              </a:rPr>
              <a:t>                        + thần nịnh hót</a:t>
            </a:r>
            <a:endParaRPr b="1" sz="2800">
              <a:solidFill>
                <a:srgbClr val="FFFFFF"/>
              </a:solidFill>
              <a:latin typeface="Times New Roman"/>
              <a:ea typeface="Times New Roman"/>
              <a:cs typeface="Times New Roman"/>
              <a:sym typeface="Times New Roman"/>
            </a:endParaRPr>
          </a:p>
        </p:txBody>
      </p:sp>
      <p:sp>
        <p:nvSpPr>
          <p:cNvPr id="518" name="Google Shape;518;p13"/>
          <p:cNvSpPr txBox="1"/>
          <p:nvPr/>
        </p:nvSpPr>
        <p:spPr>
          <a:xfrm>
            <a:off x="845127" y="4343400"/>
            <a:ext cx="8382000" cy="169277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600">
                <a:solidFill>
                  <a:srgbClr val="F4EE00"/>
                </a:solidFill>
                <a:latin typeface="Times New Roman"/>
                <a:ea typeface="Times New Roman"/>
                <a:cs typeface="Times New Roman"/>
                <a:sym typeface="Times New Roman"/>
              </a:rPr>
              <a:t>* Nghệ thuật:</a:t>
            </a:r>
            <a:endParaRPr/>
          </a:p>
          <a:p>
            <a:pPr indent="0" lvl="0" marL="0" marR="0" rtl="0" algn="l">
              <a:spcBef>
                <a:spcPts val="1300"/>
              </a:spcBef>
              <a:spcAft>
                <a:spcPts val="0"/>
              </a:spcAft>
              <a:buNone/>
            </a:pPr>
            <a:r>
              <a:rPr b="1" lang="en-US" sz="2600">
                <a:solidFill>
                  <a:srgbClr val="FFFFFF"/>
                </a:solidFill>
                <a:latin typeface="Times New Roman"/>
                <a:ea typeface="Times New Roman"/>
                <a:cs typeface="Times New Roman"/>
                <a:sym typeface="Times New Roman"/>
              </a:rPr>
              <a:t>+ phép liệt kê.</a:t>
            </a:r>
            <a:endParaRPr b="1" sz="2600">
              <a:solidFill>
                <a:srgbClr val="FFFFFF"/>
              </a:solidFill>
              <a:latin typeface="Times New Roman"/>
              <a:ea typeface="Times New Roman"/>
              <a:cs typeface="Times New Roman"/>
              <a:sym typeface="Times New Roman"/>
            </a:endParaRPr>
          </a:p>
          <a:p>
            <a:pPr indent="0" lvl="0" marL="0" marR="0" rtl="0" algn="l">
              <a:spcBef>
                <a:spcPts val="1300"/>
              </a:spcBef>
              <a:spcAft>
                <a:spcPts val="0"/>
              </a:spcAft>
              <a:buNone/>
            </a:pPr>
            <a:r>
              <a:rPr b="1" lang="en-US" sz="2600">
                <a:solidFill>
                  <a:srgbClr val="FFFFFF"/>
                </a:solidFill>
                <a:latin typeface="Times New Roman"/>
                <a:ea typeface="Times New Roman"/>
                <a:cs typeface="Times New Roman"/>
                <a:sym typeface="Times New Roman"/>
              </a:rPr>
              <a:t>+ lí lẽ kết hợp với thực tiễn.</a:t>
            </a:r>
            <a:endParaRPr b="1" sz="2600">
              <a:solidFill>
                <a:schemeClr val="lt1"/>
              </a:solidFill>
              <a:latin typeface="Times New Roman"/>
              <a:ea typeface="Times New Roman"/>
              <a:cs typeface="Times New Roman"/>
              <a:sym typeface="Times New Roman"/>
            </a:endParaRPr>
          </a:p>
        </p:txBody>
      </p:sp>
      <p:sp>
        <p:nvSpPr>
          <p:cNvPr id="519" name="Google Shape;519;p13"/>
          <p:cNvSpPr/>
          <p:nvPr/>
        </p:nvSpPr>
        <p:spPr>
          <a:xfrm>
            <a:off x="6324600" y="3075710"/>
            <a:ext cx="211137" cy="1440747"/>
          </a:xfrm>
          <a:prstGeom prst="rightBrace">
            <a:avLst>
              <a:gd fmla="val 91697" name="adj1"/>
              <a:gd fmla="val 50000" name="adj2"/>
            </a:avLst>
          </a:prstGeom>
          <a:noFill/>
          <a:ln cap="flat" cmpd="sng" w="22225">
            <a:solidFill>
              <a:srgbClr val="F4EE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3200">
              <a:solidFill>
                <a:srgbClr val="000000"/>
              </a:solidFill>
              <a:latin typeface="Times New Roman"/>
              <a:ea typeface="Times New Roman"/>
              <a:cs typeface="Times New Roman"/>
              <a:sym typeface="Times New Roman"/>
            </a:endParaRPr>
          </a:p>
        </p:txBody>
      </p:sp>
      <p:sp>
        <p:nvSpPr>
          <p:cNvPr id="520" name="Google Shape;520;p13"/>
          <p:cNvSpPr/>
          <p:nvPr/>
        </p:nvSpPr>
        <p:spPr>
          <a:xfrm>
            <a:off x="6661228" y="3400409"/>
            <a:ext cx="35910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FFFFF"/>
                </a:solidFill>
                <a:latin typeface="Times New Roman"/>
                <a:ea typeface="Times New Roman"/>
                <a:cs typeface="Times New Roman"/>
                <a:sym typeface="Times New Roman"/>
              </a:rPr>
              <a:t>-&gt; nước mất, nhà tan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5">
                                            <p:txEl>
                                              <p:pRg end="0" st="0"/>
                                            </p:txEl>
                                          </p:spTgt>
                                        </p:tgtEl>
                                        <p:attrNameLst>
                                          <p:attrName>style.visibility</p:attrName>
                                        </p:attrNameLst>
                                      </p:cBhvr>
                                      <p:to>
                                        <p:strVal val="visible"/>
                                      </p:to>
                                    </p:set>
                                    <p:animEffect filter="fade" transition="in">
                                      <p:cBhvr>
                                        <p:cTn dur="1000"/>
                                        <p:tgtEl>
                                          <p:spTgt spid="51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17"/>
                                        </p:tgtEl>
                                        <p:attrNameLst>
                                          <p:attrName>style.visibility</p:attrName>
                                        </p:attrNameLst>
                                      </p:cBhvr>
                                      <p:to>
                                        <p:strVal val="visible"/>
                                      </p:to>
                                    </p:set>
                                    <p:anim calcmode="lin" valueType="num">
                                      <p:cBhvr additive="base">
                                        <p:cTn dur="500"/>
                                        <p:tgtEl>
                                          <p:spTgt spid="51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gtEl>
                                        <p:attrNameLst>
                                          <p:attrName>style.visibility</p:attrName>
                                        </p:attrNameLst>
                                      </p:cBhvr>
                                      <p:to>
                                        <p:strVal val="visible"/>
                                      </p:to>
                                    </p:set>
                                    <p:animEffect filter="fade" transition="in">
                                      <p:cBhvr>
                                        <p:cTn dur="1000"/>
                                        <p:tgtEl>
                                          <p:spTgt spid="519"/>
                                        </p:tgtEl>
                                      </p:cBhvr>
                                    </p:animEffect>
                                  </p:childTnLst>
                                </p:cTn>
                              </p:par>
                              <p:par>
                                <p:cTn fill="hold" nodeType="withEffect" presetClass="entr" presetID="10" presetSubtype="0">
                                  <p:stCondLst>
                                    <p:cond delay="0"/>
                                  </p:stCondLst>
                                  <p:childTnLst>
                                    <p:set>
                                      <p:cBhvr>
                                        <p:cTn dur="1" fill="hold">
                                          <p:stCondLst>
                                            <p:cond delay="0"/>
                                          </p:stCondLst>
                                        </p:cTn>
                                        <p:tgtEl>
                                          <p:spTgt spid="520"/>
                                        </p:tgtEl>
                                        <p:attrNameLst>
                                          <p:attrName>style.visibility</p:attrName>
                                        </p:attrNameLst>
                                      </p:cBhvr>
                                      <p:to>
                                        <p:strVal val="visible"/>
                                      </p:to>
                                    </p:set>
                                    <p:animEffect filter="fade" transition="in">
                                      <p:cBhvr>
                                        <p:cTn dur="1000"/>
                                        <p:tgtEl>
                                          <p:spTgt spid="5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8"/>
                                        </p:tgtEl>
                                        <p:attrNameLst>
                                          <p:attrName>style.visibility</p:attrName>
                                        </p:attrNameLst>
                                      </p:cBhvr>
                                      <p:to>
                                        <p:strVal val="visible"/>
                                      </p:to>
                                    </p:set>
                                    <p:animEffect filter="fade" transition="in">
                                      <p:cBhvr>
                                        <p:cTn dur="1000"/>
                                        <p:tgtEl>
                                          <p:spTgt spid="5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14"/>
          <p:cNvSpPr txBox="1"/>
          <p:nvPr/>
        </p:nvSpPr>
        <p:spPr>
          <a:xfrm>
            <a:off x="762000" y="571573"/>
            <a:ext cx="10439400" cy="10926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600">
                <a:solidFill>
                  <a:srgbClr val="F4EE00"/>
                </a:solidFill>
                <a:latin typeface="Times New Roman"/>
                <a:ea typeface="Times New Roman"/>
                <a:cs typeface="Times New Roman"/>
                <a:sym typeface="Times New Roman"/>
              </a:rPr>
              <a:t>3. Luận điểm 3: Quan điểm và phương pháp học đúng đắn</a:t>
            </a:r>
            <a:endParaRPr b="1" sz="2600">
              <a:solidFill>
                <a:srgbClr val="F4EE00"/>
              </a:solidFill>
              <a:latin typeface="Times New Roman"/>
              <a:ea typeface="Times New Roman"/>
              <a:cs typeface="Times New Roman"/>
              <a:sym typeface="Times New Roman"/>
            </a:endParaRPr>
          </a:p>
          <a:p>
            <a:pPr indent="0" lvl="0" marL="0" marR="0" rtl="0" algn="l">
              <a:spcBef>
                <a:spcPts val="1300"/>
              </a:spcBef>
              <a:spcAft>
                <a:spcPts val="0"/>
              </a:spcAft>
              <a:buNone/>
            </a:pPr>
            <a:r>
              <a:rPr b="1" lang="en-US" sz="2600">
                <a:solidFill>
                  <a:srgbClr val="F4EE00"/>
                </a:solidFill>
                <a:latin typeface="Times New Roman"/>
                <a:ea typeface="Times New Roman"/>
                <a:cs typeface="Times New Roman"/>
                <a:sym typeface="Times New Roman"/>
              </a:rPr>
              <a:t>     a. Quan điểm</a:t>
            </a:r>
            <a:endParaRPr b="1" sz="2600">
              <a:solidFill>
                <a:srgbClr val="F4EE00"/>
              </a:solidFill>
              <a:latin typeface="Times New Roman"/>
              <a:ea typeface="Times New Roman"/>
              <a:cs typeface="Times New Roman"/>
              <a:sym typeface="Times New Roman"/>
            </a:endParaRPr>
          </a:p>
        </p:txBody>
      </p:sp>
      <p:sp>
        <p:nvSpPr>
          <p:cNvPr id="526" name="Google Shape;526;p14"/>
          <p:cNvSpPr txBox="1"/>
          <p:nvPr/>
        </p:nvSpPr>
        <p:spPr>
          <a:xfrm>
            <a:off x="795454" y="4038600"/>
            <a:ext cx="11201400" cy="22698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600">
                <a:solidFill>
                  <a:srgbClr val="FFFF00"/>
                </a:solidFill>
                <a:latin typeface="Times New Roman"/>
                <a:ea typeface="Times New Roman"/>
                <a:cs typeface="Times New Roman"/>
                <a:sym typeface="Times New Roman"/>
              </a:rPr>
              <a:t>- Phạm vi:</a:t>
            </a:r>
            <a:r>
              <a:rPr i="1" lang="en-US" sz="2600">
                <a:solidFill>
                  <a:schemeClr val="lt1"/>
                </a:solidFill>
                <a:latin typeface="Times New Roman"/>
                <a:ea typeface="Times New Roman"/>
                <a:cs typeface="Times New Roman"/>
                <a:sym typeface="Times New Roman"/>
              </a:rPr>
              <a:t> </a:t>
            </a:r>
            <a:r>
              <a:rPr lang="en-US" sz="2600">
                <a:solidFill>
                  <a:schemeClr val="lt1"/>
                </a:solidFill>
                <a:latin typeface="Times New Roman"/>
                <a:ea typeface="Times New Roman"/>
                <a:cs typeface="Times New Roman"/>
                <a:sym typeface="Times New Roman"/>
              </a:rPr>
              <a:t>phát triển việc học rộng khắp tại các phủ huyện, xã, thôn</a:t>
            </a:r>
            <a:r>
              <a:rPr lang="en-US" sz="2600">
                <a:solidFill>
                  <a:srgbClr val="FFFF00"/>
                </a:solidFill>
                <a:latin typeface="Times New Roman"/>
                <a:ea typeface="Times New Roman"/>
                <a:cs typeface="Times New Roman"/>
                <a:sym typeface="Times New Roman"/>
              </a:rPr>
              <a:t>. </a:t>
            </a:r>
            <a:endParaRPr/>
          </a:p>
          <a:p>
            <a:pPr indent="0" lvl="0" marL="0" marR="0" rtl="0" algn="l">
              <a:spcBef>
                <a:spcPts val="1300"/>
              </a:spcBef>
              <a:spcAft>
                <a:spcPts val="0"/>
              </a:spcAft>
              <a:buNone/>
            </a:pPr>
            <a:r>
              <a:rPr b="1" i="1" lang="en-US" sz="2600">
                <a:solidFill>
                  <a:srgbClr val="FFFF00"/>
                </a:solidFill>
                <a:latin typeface="Times New Roman"/>
                <a:ea typeface="Times New Roman"/>
                <a:cs typeface="Times New Roman"/>
                <a:sym typeface="Times New Roman"/>
              </a:rPr>
              <a:t>- Đối tượng </a:t>
            </a:r>
            <a:r>
              <a:rPr b="1" i="1" lang="en-US" sz="2600">
                <a:solidFill>
                  <a:schemeClr val="lt1"/>
                </a:solidFill>
                <a:latin typeface="Times New Roman"/>
                <a:ea typeface="Times New Roman"/>
                <a:cs typeface="Times New Roman"/>
                <a:sym typeface="Times New Roman"/>
              </a:rPr>
              <a:t>: </a:t>
            </a:r>
            <a:r>
              <a:rPr lang="en-US" sz="2600">
                <a:solidFill>
                  <a:schemeClr val="lt1"/>
                </a:solidFill>
                <a:latin typeface="Times New Roman"/>
                <a:ea typeface="Times New Roman"/>
                <a:cs typeface="Times New Roman"/>
                <a:sym typeface="Times New Roman"/>
              </a:rPr>
              <a:t>mọi người ai cũng được học.</a:t>
            </a:r>
            <a:endParaRPr sz="2600">
              <a:solidFill>
                <a:schemeClr val="lt1"/>
              </a:solidFill>
              <a:latin typeface="Times New Roman"/>
              <a:ea typeface="Times New Roman"/>
              <a:cs typeface="Times New Roman"/>
              <a:sym typeface="Times New Roman"/>
            </a:endParaRPr>
          </a:p>
          <a:p>
            <a:pPr indent="0" lvl="0" marL="0" marR="0" rtl="0" algn="l">
              <a:spcBef>
                <a:spcPts val="1300"/>
              </a:spcBef>
              <a:spcAft>
                <a:spcPts val="0"/>
              </a:spcAft>
              <a:buNone/>
            </a:pPr>
            <a:r>
              <a:rPr b="1" i="1" lang="en-US" sz="2600">
                <a:solidFill>
                  <a:srgbClr val="FFFF00"/>
                </a:solidFill>
                <a:latin typeface="Times New Roman"/>
                <a:ea typeface="Times New Roman"/>
                <a:cs typeface="Times New Roman"/>
                <a:sym typeface="Times New Roman"/>
              </a:rPr>
              <a:t>- Phép dạy (nội dung): </a:t>
            </a:r>
            <a:r>
              <a:rPr lang="en-US" sz="2600">
                <a:solidFill>
                  <a:schemeClr val="lt1"/>
                </a:solidFill>
                <a:latin typeface="Times New Roman"/>
                <a:ea typeface="Times New Roman"/>
                <a:cs typeface="Times New Roman"/>
                <a:sym typeface="Times New Roman"/>
              </a:rPr>
              <a:t>theo Chu Tử.</a:t>
            </a:r>
            <a:r>
              <a:rPr lang="en-US" sz="2600">
                <a:solidFill>
                  <a:srgbClr val="FFFF00"/>
                </a:solidFill>
                <a:latin typeface="Times New Roman"/>
                <a:ea typeface="Times New Roman"/>
                <a:cs typeface="Times New Roman"/>
                <a:sym typeface="Times New Roman"/>
              </a:rPr>
              <a:t> </a:t>
            </a:r>
            <a:endParaRPr/>
          </a:p>
          <a:p>
            <a:pPr indent="0" lvl="0" marL="0" marR="0" rtl="0" algn="l">
              <a:spcBef>
                <a:spcPts val="1250"/>
              </a:spcBef>
              <a:spcAft>
                <a:spcPts val="0"/>
              </a:spcAft>
              <a:buNone/>
            </a:pPr>
            <a:r>
              <a:t/>
            </a:r>
            <a:endParaRPr b="1" i="1" sz="2500">
              <a:solidFill>
                <a:srgbClr val="F4EE00"/>
              </a:solidFill>
              <a:latin typeface="Times New Roman"/>
              <a:ea typeface="Times New Roman"/>
              <a:cs typeface="Times New Roman"/>
              <a:sym typeface="Times New Roman"/>
            </a:endParaRPr>
          </a:p>
        </p:txBody>
      </p:sp>
      <p:graphicFrame>
        <p:nvGraphicFramePr>
          <p:cNvPr id="527" name="Google Shape;527;p14"/>
          <p:cNvGraphicFramePr/>
          <p:nvPr/>
        </p:nvGraphicFramePr>
        <p:xfrm>
          <a:off x="1828800" y="1664180"/>
          <a:ext cx="3000000" cy="3000000"/>
        </p:xfrm>
        <a:graphic>
          <a:graphicData uri="http://schemas.openxmlformats.org/drawingml/2006/table">
            <a:tbl>
              <a:tblPr>
                <a:noFill/>
                <a:tableStyleId>{874E7F48-F09F-4AD3-84AA-EC6C2CFEFAB3}</a:tableStyleId>
              </a:tblPr>
              <a:tblGrid>
                <a:gridCol w="8735300"/>
              </a:tblGrid>
              <a:tr h="2005050">
                <a:tc>
                  <a:txBody>
                    <a:bodyPr/>
                    <a:lstStyle/>
                    <a:p>
                      <a:pPr indent="0" lvl="0" marL="0" marR="0" rtl="0" algn="just">
                        <a:lnSpc>
                          <a:spcPct val="100000"/>
                        </a:lnSpc>
                        <a:spcBef>
                          <a:spcPts val="0"/>
                        </a:spcBef>
                        <a:spcAft>
                          <a:spcPts val="0"/>
                        </a:spcAft>
                        <a:buClr>
                          <a:srgbClr val="0000FF"/>
                        </a:buClr>
                        <a:buSzPts val="2800"/>
                        <a:buFont typeface="Arial"/>
                        <a:buNone/>
                      </a:pPr>
                      <a:r>
                        <a:rPr b="1" i="1" lang="en-US" sz="2800" u="none" cap="none" strike="noStrike">
                          <a:solidFill>
                            <a:srgbClr val="0000FF"/>
                          </a:solidFill>
                          <a:latin typeface="Arial"/>
                          <a:ea typeface="Arial"/>
                          <a:cs typeface="Arial"/>
                          <a:sym typeface="Arial"/>
                        </a:rPr>
                        <a:t>   </a:t>
                      </a:r>
                      <a:r>
                        <a:rPr b="1" i="1" lang="en-US" sz="2400" u="none" cap="none" strike="noStrike">
                          <a:solidFill>
                            <a:schemeClr val="lt1"/>
                          </a:solidFill>
                          <a:latin typeface="Times New Roman"/>
                          <a:ea typeface="Times New Roman"/>
                          <a:cs typeface="Times New Roman"/>
                          <a:sym typeface="Times New Roman"/>
                        </a:rPr>
                        <a:t>Cúi xin từ nay ban chiếu thư cho thầy trò trường học của phủ, huyện, các trường tư, con cháu các nhà văn võ, thuộc lại ở các trấn cựu triều, đều tùy đâu tiện đấy mà đi học.</a:t>
                      </a:r>
                      <a:endParaRPr/>
                    </a:p>
                    <a:p>
                      <a:pPr indent="0" lvl="0" marL="0" marR="0" rtl="0" algn="just">
                        <a:lnSpc>
                          <a:spcPct val="100000"/>
                        </a:lnSpc>
                        <a:spcBef>
                          <a:spcPts val="480"/>
                        </a:spcBef>
                        <a:spcAft>
                          <a:spcPts val="0"/>
                        </a:spcAft>
                        <a:buClr>
                          <a:schemeClr val="lt1"/>
                        </a:buClr>
                        <a:buSzPts val="2400"/>
                        <a:buFont typeface="Times New Roman"/>
                        <a:buNone/>
                      </a:pPr>
                      <a:r>
                        <a:rPr b="1" i="1" lang="en-US" sz="2400" u="none" cap="none" strike="noStrike">
                          <a:solidFill>
                            <a:schemeClr val="lt1"/>
                          </a:solidFill>
                          <a:latin typeface="Times New Roman"/>
                          <a:ea typeface="Times New Roman"/>
                          <a:cs typeface="Times New Roman"/>
                          <a:sym typeface="Times New Roman"/>
                        </a:rPr>
                        <a:t>Phép dạy, nhất định theo Chu Tử.</a:t>
                      </a:r>
                      <a:endParaRPr/>
                    </a:p>
                    <a:p>
                      <a:pPr indent="0" lvl="0" marL="0" marR="0" rtl="0" algn="just">
                        <a:lnSpc>
                          <a:spcPct val="100000"/>
                        </a:lnSpc>
                        <a:spcBef>
                          <a:spcPts val="560"/>
                        </a:spcBef>
                        <a:spcAft>
                          <a:spcPts val="0"/>
                        </a:spcAft>
                        <a:buClr>
                          <a:schemeClr val="dk1"/>
                        </a:buClr>
                        <a:buSzPts val="2800"/>
                        <a:buFont typeface="Calibri"/>
                        <a:buNone/>
                      </a:pPr>
                      <a:r>
                        <a:t/>
                      </a:r>
                      <a:endParaRPr b="1" i="1" sz="2800" u="none" cap="none" strike="noStrike">
                        <a:solidFill>
                          <a:schemeClr val="lt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26"/>
                                        </p:tgtEl>
                                        <p:attrNameLst>
                                          <p:attrName>style.visibility</p:attrName>
                                        </p:attrNameLst>
                                      </p:cBhvr>
                                      <p:to>
                                        <p:strVal val="visible"/>
                                      </p:to>
                                    </p:set>
                                    <p:anim calcmode="lin" valueType="num">
                                      <p:cBhvr additive="base">
                                        <p:cTn dur="500"/>
                                        <p:tgtEl>
                                          <p:spTgt spid="52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1000"/>
                                        <p:tgtEl>
                                          <p:spTgt spid="5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26">
                                            <p:txEl>
                                              <p:pRg end="0" st="0"/>
                                            </p:txEl>
                                          </p:spTgt>
                                        </p:tgtEl>
                                        <p:attrNameLst>
                                          <p:attrName>style.visibility</p:attrName>
                                        </p:attrNameLst>
                                      </p:cBhvr>
                                      <p:to>
                                        <p:strVal val="visible"/>
                                      </p:to>
                                    </p:set>
                                    <p:anim calcmode="lin" valueType="num">
                                      <p:cBhvr additive="base">
                                        <p:cTn dur="500"/>
                                        <p:tgtEl>
                                          <p:spTgt spid="52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26">
                                            <p:txEl>
                                              <p:pRg end="1" st="1"/>
                                            </p:txEl>
                                          </p:spTgt>
                                        </p:tgtEl>
                                        <p:attrNameLst>
                                          <p:attrName>style.visibility</p:attrName>
                                        </p:attrNameLst>
                                      </p:cBhvr>
                                      <p:to>
                                        <p:strVal val="visible"/>
                                      </p:to>
                                    </p:set>
                                    <p:anim calcmode="lin" valueType="num">
                                      <p:cBhvr additive="base">
                                        <p:cTn dur="500"/>
                                        <p:tgtEl>
                                          <p:spTgt spid="526">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26">
                                            <p:txEl>
                                              <p:pRg end="2" st="2"/>
                                            </p:txEl>
                                          </p:spTgt>
                                        </p:tgtEl>
                                        <p:attrNameLst>
                                          <p:attrName>style.visibility</p:attrName>
                                        </p:attrNameLst>
                                      </p:cBhvr>
                                      <p:to>
                                        <p:strVal val="visible"/>
                                      </p:to>
                                    </p:set>
                                    <p:anim calcmode="lin" valueType="num">
                                      <p:cBhvr additive="base">
                                        <p:cTn dur="500"/>
                                        <p:tgtEl>
                                          <p:spTgt spid="526">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26">
                                            <p:txEl>
                                              <p:pRg end="3" st="3"/>
                                            </p:txEl>
                                          </p:spTgt>
                                        </p:tgtEl>
                                        <p:attrNameLst>
                                          <p:attrName>style.visibility</p:attrName>
                                        </p:attrNameLst>
                                      </p:cBhvr>
                                      <p:to>
                                        <p:strVal val="visible"/>
                                      </p:to>
                                    </p:set>
                                    <p:anim calcmode="lin" valueType="num">
                                      <p:cBhvr additive="base">
                                        <p:cTn dur="500"/>
                                        <p:tgtEl>
                                          <p:spTgt spid="526">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15"/>
          <p:cNvSpPr txBox="1"/>
          <p:nvPr/>
        </p:nvSpPr>
        <p:spPr>
          <a:xfrm>
            <a:off x="609600" y="496412"/>
            <a:ext cx="75438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000CC"/>
                </a:solidFill>
                <a:latin typeface="Times New Roman"/>
                <a:ea typeface="Times New Roman"/>
                <a:cs typeface="Times New Roman"/>
                <a:sym typeface="Times New Roman"/>
              </a:rPr>
              <a:t> </a:t>
            </a:r>
            <a:r>
              <a:rPr b="1" lang="en-US" sz="3200">
                <a:solidFill>
                  <a:srgbClr val="F4EE00"/>
                </a:solidFill>
                <a:latin typeface="Times New Roman"/>
                <a:ea typeface="Times New Roman"/>
                <a:cs typeface="Times New Roman"/>
                <a:sym typeface="Times New Roman"/>
              </a:rPr>
              <a:t>II. Đọc- Tìm hiểu chi tiết </a:t>
            </a:r>
            <a:endParaRPr b="1" sz="3200">
              <a:solidFill>
                <a:srgbClr val="F4EE00"/>
              </a:solidFill>
              <a:latin typeface="Times New Roman"/>
              <a:ea typeface="Times New Roman"/>
              <a:cs typeface="Times New Roman"/>
              <a:sym typeface="Times New Roman"/>
            </a:endParaRPr>
          </a:p>
        </p:txBody>
      </p:sp>
      <p:sp>
        <p:nvSpPr>
          <p:cNvPr id="533" name="Google Shape;533;p15"/>
          <p:cNvSpPr txBox="1"/>
          <p:nvPr/>
        </p:nvSpPr>
        <p:spPr>
          <a:xfrm>
            <a:off x="4512500" y="1118618"/>
            <a:ext cx="830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800">
              <a:solidFill>
                <a:schemeClr val="lt1"/>
              </a:solidFill>
              <a:latin typeface="Times New Roman"/>
              <a:ea typeface="Times New Roman"/>
              <a:cs typeface="Times New Roman"/>
              <a:sym typeface="Times New Roman"/>
            </a:endParaRPr>
          </a:p>
        </p:txBody>
      </p:sp>
      <p:sp>
        <p:nvSpPr>
          <p:cNvPr id="534" name="Google Shape;534;p15"/>
          <p:cNvSpPr txBox="1"/>
          <p:nvPr/>
        </p:nvSpPr>
        <p:spPr>
          <a:xfrm>
            <a:off x="1676400" y="3175311"/>
            <a:ext cx="40386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800">
              <a:solidFill>
                <a:schemeClr val="lt1"/>
              </a:solidFill>
              <a:latin typeface="Times New Roman"/>
              <a:ea typeface="Times New Roman"/>
              <a:cs typeface="Times New Roman"/>
              <a:sym typeface="Times New Roman"/>
            </a:endParaRPr>
          </a:p>
        </p:txBody>
      </p:sp>
      <p:graphicFrame>
        <p:nvGraphicFramePr>
          <p:cNvPr id="535" name="Google Shape;535;p15"/>
          <p:cNvGraphicFramePr/>
          <p:nvPr/>
        </p:nvGraphicFramePr>
        <p:xfrm>
          <a:off x="990600" y="1966913"/>
          <a:ext cx="3000000" cy="3000000"/>
        </p:xfrm>
        <a:graphic>
          <a:graphicData uri="http://schemas.openxmlformats.org/drawingml/2006/table">
            <a:tbl>
              <a:tblPr>
                <a:noFill/>
                <a:tableStyleId>{874E7F48-F09F-4AD3-84AA-EC6C2CFEFAB3}</a:tableStyleId>
              </a:tblPr>
              <a:tblGrid>
                <a:gridCol w="7924800"/>
              </a:tblGrid>
              <a:tr h="1727500">
                <a:tc>
                  <a:txBody>
                    <a:bodyPr/>
                    <a:lstStyle/>
                    <a:p>
                      <a:pPr indent="0" lvl="0" marL="0" marR="0" rtl="0" algn="just">
                        <a:lnSpc>
                          <a:spcPct val="100000"/>
                        </a:lnSpc>
                        <a:spcBef>
                          <a:spcPts val="0"/>
                        </a:spcBef>
                        <a:spcAft>
                          <a:spcPts val="0"/>
                        </a:spcAft>
                        <a:buClr>
                          <a:schemeClr val="dk1"/>
                        </a:buClr>
                        <a:buSzPts val="2600"/>
                        <a:buFont typeface="Times New Roman"/>
                        <a:buNone/>
                      </a:pPr>
                      <a:r>
                        <a:rPr b="1" i="1" lang="en-US" sz="2600" u="none" cap="none" strike="noStrike">
                          <a:solidFill>
                            <a:schemeClr val="dk1"/>
                          </a:solidFill>
                          <a:latin typeface="Times New Roman"/>
                          <a:ea typeface="Times New Roman"/>
                          <a:cs typeface="Times New Roman"/>
                          <a:sym typeface="Times New Roman"/>
                        </a:rPr>
                        <a:t>“</a:t>
                      </a:r>
                      <a:r>
                        <a:rPr b="1" i="0" lang="en-US" sz="2600" u="none" cap="none" strike="noStrike">
                          <a:solidFill>
                            <a:schemeClr val="dk1"/>
                          </a:solidFill>
                          <a:latin typeface="Times New Roman"/>
                          <a:ea typeface="Times New Roman"/>
                          <a:cs typeface="Times New Roman"/>
                          <a:sym typeface="Times New Roman"/>
                        </a:rPr>
                        <a:t>Lúc đầu học tiểu học để bồi lấy gốc. Tuần tự tiến lên học đến tứ thư, ngũ kinh, chư sử. Học rộng rồi tóm lược cho gọn, theo điều học mà làm </a:t>
                      </a:r>
                      <a:r>
                        <a:rPr b="1" i="1" lang="en-US" sz="2600" u="none" cap="none" strike="noStrike">
                          <a:solidFill>
                            <a:schemeClr val="dk1"/>
                          </a:solidFill>
                          <a:latin typeface="Times New Roman"/>
                          <a:ea typeface="Times New Roman"/>
                          <a:cs typeface="Times New Roman"/>
                          <a:sym typeface="Times New Roman"/>
                        </a:rPr>
                        <a:t>.” </a:t>
                      </a:r>
                      <a:endParaRPr/>
                    </a:p>
                  </a:txBody>
                  <a:tcPr marT="45700" marB="45700" marR="91450" marL="91450">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lt1"/>
                    </a:solidFill>
                  </a:tcPr>
                </a:tc>
              </a:tr>
            </a:tbl>
          </a:graphicData>
        </a:graphic>
      </p:graphicFrame>
      <p:sp>
        <p:nvSpPr>
          <p:cNvPr id="536" name="Google Shape;536;p15"/>
          <p:cNvSpPr/>
          <p:nvPr/>
        </p:nvSpPr>
        <p:spPr>
          <a:xfrm>
            <a:off x="-609600" y="4382163"/>
            <a:ext cx="8610600" cy="227754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FFF00"/>
                </a:solidFill>
                <a:latin typeface="Times New Roman"/>
                <a:ea typeface="Times New Roman"/>
                <a:cs typeface="Times New Roman"/>
                <a:sym typeface="Times New Roman"/>
              </a:rPr>
              <a:t>               </a:t>
            </a:r>
            <a:r>
              <a:rPr b="1" lang="en-US" sz="3200">
                <a:solidFill>
                  <a:srgbClr val="FFFF00"/>
                </a:solidFill>
                <a:latin typeface="Times New Roman"/>
                <a:ea typeface="Times New Roman"/>
                <a:cs typeface="Times New Roman"/>
                <a:sym typeface="Times New Roman"/>
              </a:rPr>
              <a:t>     </a:t>
            </a:r>
            <a:endParaRPr/>
          </a:p>
          <a:p>
            <a:pPr indent="0" lvl="0" marL="0" marR="0" rtl="0" algn="l">
              <a:spcBef>
                <a:spcPts val="0"/>
              </a:spcBef>
              <a:spcAft>
                <a:spcPts val="0"/>
              </a:spcAft>
              <a:buNone/>
            </a:pPr>
            <a:r>
              <a:rPr lang="en-US" sz="2600">
                <a:solidFill>
                  <a:srgbClr val="FFFF00"/>
                </a:solidFill>
                <a:latin typeface="Times New Roman"/>
                <a:ea typeface="Times New Roman"/>
                <a:cs typeface="Times New Roman"/>
                <a:sym typeface="Times New Roman"/>
              </a:rPr>
              <a:t>              - Học tuần tự từ thấp đến cao.</a:t>
            </a:r>
            <a:endParaRPr/>
          </a:p>
          <a:p>
            <a:pPr indent="0" lvl="0" marL="0" marR="0" rtl="0" algn="l">
              <a:spcBef>
                <a:spcPts val="0"/>
              </a:spcBef>
              <a:spcAft>
                <a:spcPts val="0"/>
              </a:spcAft>
              <a:buNone/>
            </a:pPr>
            <a:r>
              <a:rPr lang="en-US" sz="2600">
                <a:solidFill>
                  <a:srgbClr val="FFFF00"/>
                </a:solidFill>
                <a:latin typeface="Times New Roman"/>
                <a:ea typeface="Times New Roman"/>
                <a:cs typeface="Times New Roman"/>
                <a:sym typeface="Times New Roman"/>
              </a:rPr>
              <a:t>              - Học rộng, nghĩ sâu, tóm lược điều cốt yếu nhất.</a:t>
            </a:r>
            <a:endParaRPr/>
          </a:p>
          <a:p>
            <a:pPr indent="0" lvl="0" marL="0" marR="0" rtl="0" algn="l">
              <a:spcBef>
                <a:spcPts val="0"/>
              </a:spcBef>
              <a:spcAft>
                <a:spcPts val="0"/>
              </a:spcAft>
              <a:buNone/>
            </a:pPr>
            <a:r>
              <a:rPr lang="en-US" sz="2600">
                <a:solidFill>
                  <a:srgbClr val="FFFF00"/>
                </a:solidFill>
                <a:latin typeface="Times New Roman"/>
                <a:ea typeface="Times New Roman"/>
                <a:cs typeface="Times New Roman"/>
                <a:sym typeface="Times New Roman"/>
              </a:rPr>
              <a:t>              - Theo điều học mà làm.</a:t>
            </a:r>
            <a:endParaRPr/>
          </a:p>
          <a:p>
            <a:pPr indent="0" lvl="0" marL="0" marR="0" rtl="0" algn="l">
              <a:spcBef>
                <a:spcPts val="0"/>
              </a:spcBef>
              <a:spcAft>
                <a:spcPts val="0"/>
              </a:spcAft>
              <a:buNone/>
            </a:pPr>
            <a:r>
              <a:t/>
            </a:r>
            <a:endParaRPr sz="3200">
              <a:solidFill>
                <a:srgbClr val="FFFF00"/>
              </a:solidFill>
              <a:latin typeface="Times New Roman"/>
              <a:ea typeface="Times New Roman"/>
              <a:cs typeface="Times New Roman"/>
              <a:sym typeface="Times New Roman"/>
            </a:endParaRPr>
          </a:p>
        </p:txBody>
      </p:sp>
      <p:sp>
        <p:nvSpPr>
          <p:cNvPr id="537" name="Google Shape;537;p15"/>
          <p:cNvSpPr/>
          <p:nvPr/>
        </p:nvSpPr>
        <p:spPr>
          <a:xfrm>
            <a:off x="1578889" y="1168514"/>
            <a:ext cx="4538422"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F4EE00"/>
                </a:solidFill>
                <a:latin typeface="Calibri"/>
                <a:ea typeface="Calibri"/>
                <a:cs typeface="Calibri"/>
                <a:sym typeface="Calibri"/>
              </a:rPr>
              <a:t> </a:t>
            </a:r>
            <a:r>
              <a:rPr b="1" lang="en-US" sz="2600">
                <a:solidFill>
                  <a:srgbClr val="F4EE00"/>
                </a:solidFill>
                <a:latin typeface="Times New Roman"/>
                <a:ea typeface="Times New Roman"/>
                <a:cs typeface="Times New Roman"/>
                <a:sym typeface="Times New Roman"/>
              </a:rPr>
              <a:t>b. Phương pháp học đúng đắn</a:t>
            </a:r>
            <a:endParaRPr sz="2600">
              <a:solidFill>
                <a:schemeClr val="dk1"/>
              </a:solidFill>
              <a:latin typeface="Times New Roman"/>
              <a:ea typeface="Times New Roman"/>
              <a:cs typeface="Times New Roman"/>
              <a:sym typeface="Times New Roman"/>
            </a:endParaRPr>
          </a:p>
        </p:txBody>
      </p:sp>
      <p:sp>
        <p:nvSpPr>
          <p:cNvPr id="538" name="Google Shape;538;p15"/>
          <p:cNvSpPr/>
          <p:nvPr/>
        </p:nvSpPr>
        <p:spPr>
          <a:xfrm>
            <a:off x="5410200" y="3694424"/>
            <a:ext cx="6096000" cy="132343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000">
                <a:solidFill>
                  <a:schemeClr val="lt1"/>
                </a:solidFill>
                <a:latin typeface="Times New Roman"/>
                <a:ea typeface="Times New Roman"/>
                <a:cs typeface="Times New Roman"/>
                <a:sym typeface="Times New Roman"/>
              </a:rPr>
              <a:t>(</a:t>
            </a:r>
            <a:r>
              <a:rPr b="1" i="1" lang="en-US" sz="2000">
                <a:solidFill>
                  <a:schemeClr val="lt1"/>
                </a:solidFill>
                <a:latin typeface="Times New Roman"/>
                <a:ea typeface="Times New Roman"/>
                <a:cs typeface="Times New Roman"/>
                <a:sym typeface="Times New Roman"/>
              </a:rPr>
              <a:t> </a:t>
            </a:r>
            <a:r>
              <a:rPr b="1" i="1" lang="en-US" sz="2000">
                <a:solidFill>
                  <a:srgbClr val="F4EE00"/>
                </a:solidFill>
                <a:latin typeface="Times New Roman"/>
                <a:ea typeface="Times New Roman"/>
                <a:cs typeface="Times New Roman"/>
                <a:sym typeface="Times New Roman"/>
              </a:rPr>
              <a:t>Tứ thư</a:t>
            </a:r>
            <a:r>
              <a:rPr i="1" lang="en-US" sz="2000">
                <a:solidFill>
                  <a:schemeClr val="lt1"/>
                </a:solidFill>
                <a:latin typeface="Times New Roman"/>
                <a:ea typeface="Times New Roman"/>
                <a:cs typeface="Times New Roman"/>
                <a:sym typeface="Times New Roman"/>
              </a:rPr>
              <a:t>: bốn quyển sách tiêu biểu của Nho giáo.</a:t>
            </a:r>
            <a:endParaRPr/>
          </a:p>
          <a:p>
            <a:pPr indent="0" lvl="0" marL="0" marR="0" rtl="0" algn="l">
              <a:spcBef>
                <a:spcPts val="0"/>
              </a:spcBef>
              <a:spcAft>
                <a:spcPts val="0"/>
              </a:spcAft>
              <a:buNone/>
            </a:pPr>
            <a:r>
              <a:rPr i="1" lang="en-US" sz="2000">
                <a:solidFill>
                  <a:schemeClr val="lt1"/>
                </a:solidFill>
                <a:latin typeface="Times New Roman"/>
                <a:ea typeface="Times New Roman"/>
                <a:cs typeface="Times New Roman"/>
                <a:sym typeface="Times New Roman"/>
              </a:rPr>
              <a:t>- </a:t>
            </a:r>
            <a:r>
              <a:rPr b="1" i="1" lang="en-US" sz="2000">
                <a:solidFill>
                  <a:srgbClr val="F4EE00"/>
                </a:solidFill>
                <a:latin typeface="Times New Roman"/>
                <a:ea typeface="Times New Roman"/>
                <a:cs typeface="Times New Roman"/>
                <a:sym typeface="Times New Roman"/>
              </a:rPr>
              <a:t>Ngũ kinh</a:t>
            </a:r>
            <a:r>
              <a:rPr b="1" i="1" lang="en-US" sz="2000">
                <a:solidFill>
                  <a:schemeClr val="lt1"/>
                </a:solidFill>
                <a:latin typeface="Times New Roman"/>
                <a:ea typeface="Times New Roman"/>
                <a:cs typeface="Times New Roman"/>
                <a:sym typeface="Times New Roman"/>
              </a:rPr>
              <a:t>: </a:t>
            </a:r>
            <a:r>
              <a:rPr i="1" lang="en-US" sz="2000">
                <a:solidFill>
                  <a:schemeClr val="lt1"/>
                </a:solidFill>
                <a:latin typeface="Times New Roman"/>
                <a:ea typeface="Times New Roman"/>
                <a:cs typeface="Times New Roman"/>
                <a:sym typeface="Times New Roman"/>
              </a:rPr>
              <a:t>năm bộ sách kinh điển của Nho giáo: Kinh Dịch, Kinh Thư, Kinh thi, Kinh Lễ, Kinh Xuân Thu.</a:t>
            </a:r>
            <a:endParaRPr/>
          </a:p>
          <a:p>
            <a:pPr indent="0" lvl="0" marL="0" marR="0" rtl="0" algn="just">
              <a:spcBef>
                <a:spcPts val="0"/>
              </a:spcBef>
              <a:spcAft>
                <a:spcPts val="0"/>
              </a:spcAft>
              <a:buNone/>
            </a:pPr>
            <a:r>
              <a:rPr i="1" lang="en-US" sz="2000">
                <a:solidFill>
                  <a:schemeClr val="lt1"/>
                </a:solidFill>
                <a:latin typeface="Times New Roman"/>
                <a:ea typeface="Times New Roman"/>
                <a:cs typeface="Times New Roman"/>
                <a:sym typeface="Times New Roman"/>
              </a:rPr>
              <a:t>-  </a:t>
            </a:r>
            <a:r>
              <a:rPr b="1" i="1" lang="en-US" sz="2000">
                <a:solidFill>
                  <a:srgbClr val="F4EE00"/>
                </a:solidFill>
                <a:latin typeface="Times New Roman"/>
                <a:ea typeface="Times New Roman"/>
                <a:cs typeface="Times New Roman"/>
                <a:sym typeface="Times New Roman"/>
              </a:rPr>
              <a:t>Chư sử</a:t>
            </a:r>
            <a:r>
              <a:rPr b="1" i="1" lang="en-US" sz="2000">
                <a:solidFill>
                  <a:schemeClr val="lt1"/>
                </a:solidFill>
                <a:latin typeface="Times New Roman"/>
                <a:ea typeface="Times New Roman"/>
                <a:cs typeface="Times New Roman"/>
                <a:sym typeface="Times New Roman"/>
              </a:rPr>
              <a:t>: </a:t>
            </a:r>
            <a:r>
              <a:rPr i="1" lang="en-US" sz="2000">
                <a:solidFill>
                  <a:schemeClr val="lt1"/>
                </a:solidFill>
                <a:latin typeface="Times New Roman"/>
                <a:ea typeface="Times New Roman"/>
                <a:cs typeface="Times New Roman"/>
                <a:sym typeface="Times New Roman"/>
              </a:rPr>
              <a:t>các cuốn sách sử có tiếng đời xưa.)</a:t>
            </a:r>
            <a:endParaRPr i="1" sz="20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gtEl>
                                        <p:attrNameLst>
                                          <p:attrName>style.visibility</p:attrName>
                                        </p:attrNameLst>
                                      </p:cBhvr>
                                      <p:to>
                                        <p:strVal val="visible"/>
                                      </p:to>
                                    </p:set>
                                    <p:animEffect filter="fade" transition="in">
                                      <p:cBhvr>
                                        <p:cTn dur="500"/>
                                        <p:tgtEl>
                                          <p:spTgt spid="5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38"/>
                                        </p:tgtEl>
                                        <p:attrNameLst>
                                          <p:attrName>style.visibility</p:attrName>
                                        </p:attrNameLst>
                                      </p:cBhvr>
                                      <p:to>
                                        <p:strVal val="visible"/>
                                      </p:to>
                                    </p:set>
                                    <p:anim calcmode="lin" valueType="num">
                                      <p:cBhvr additive="base">
                                        <p:cTn dur="500"/>
                                        <p:tgtEl>
                                          <p:spTgt spid="53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1000"/>
                                        <p:tgtEl>
                                          <p:spTgt spid="5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16"/>
          <p:cNvSpPr txBox="1"/>
          <p:nvPr/>
        </p:nvSpPr>
        <p:spPr>
          <a:xfrm>
            <a:off x="685800" y="762000"/>
            <a:ext cx="9677400"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000CC"/>
                </a:solidFill>
                <a:latin typeface="Times New Roman"/>
                <a:ea typeface="Times New Roman"/>
                <a:cs typeface="Times New Roman"/>
                <a:sym typeface="Times New Roman"/>
              </a:rPr>
              <a:t> </a:t>
            </a:r>
            <a:r>
              <a:rPr b="1" lang="en-US" sz="2800">
                <a:solidFill>
                  <a:srgbClr val="F4EE00"/>
                </a:solidFill>
                <a:latin typeface="Times New Roman"/>
                <a:ea typeface="Times New Roman"/>
                <a:cs typeface="Times New Roman"/>
                <a:sym typeface="Times New Roman"/>
              </a:rPr>
              <a:t>II. Đọc- Tìm hiểu chi tiết </a:t>
            </a:r>
            <a:endParaRPr b="1" sz="2800">
              <a:solidFill>
                <a:srgbClr val="F4EE00"/>
              </a:solidFill>
              <a:latin typeface="Times New Roman"/>
              <a:ea typeface="Times New Roman"/>
              <a:cs typeface="Times New Roman"/>
              <a:sym typeface="Times New Roman"/>
            </a:endParaRPr>
          </a:p>
          <a:p>
            <a:pPr indent="0" lvl="0" marL="0" marR="0" rtl="0" algn="l">
              <a:spcBef>
                <a:spcPts val="1400"/>
              </a:spcBef>
              <a:spcAft>
                <a:spcPts val="0"/>
              </a:spcAft>
              <a:buNone/>
            </a:pPr>
            <a:r>
              <a:rPr b="1" lang="en-US" sz="2800">
                <a:solidFill>
                  <a:srgbClr val="F4EE00"/>
                </a:solidFill>
                <a:latin typeface="Times New Roman"/>
                <a:ea typeface="Times New Roman"/>
                <a:cs typeface="Times New Roman"/>
                <a:sym typeface="Times New Roman"/>
              </a:rPr>
              <a:t>    3. Luận điểm 3: Quan điểm và phương pháp học đúng đắn</a:t>
            </a:r>
            <a:endParaRPr b="1" sz="2800">
              <a:solidFill>
                <a:srgbClr val="F4EE00"/>
              </a:solidFill>
              <a:latin typeface="Times New Roman"/>
              <a:ea typeface="Times New Roman"/>
              <a:cs typeface="Times New Roman"/>
              <a:sym typeface="Times New Roman"/>
            </a:endParaRPr>
          </a:p>
        </p:txBody>
      </p:sp>
      <p:sp>
        <p:nvSpPr>
          <p:cNvPr id="544" name="Google Shape;544;p16"/>
          <p:cNvSpPr txBox="1"/>
          <p:nvPr/>
        </p:nvSpPr>
        <p:spPr>
          <a:xfrm>
            <a:off x="838200" y="2134106"/>
            <a:ext cx="10158592" cy="289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600">
                <a:solidFill>
                  <a:srgbClr val="F4EE00"/>
                </a:solidFill>
                <a:latin typeface="Times New Roman"/>
                <a:ea typeface="Times New Roman"/>
                <a:cs typeface="Times New Roman"/>
                <a:sym typeface="Times New Roman"/>
              </a:rPr>
              <a:t>* Phạm vi</a:t>
            </a:r>
            <a:r>
              <a:rPr b="1" i="1" lang="en-US" sz="2600">
                <a:solidFill>
                  <a:schemeClr val="lt1"/>
                </a:solidFill>
                <a:latin typeface="Times New Roman"/>
                <a:ea typeface="Times New Roman"/>
                <a:cs typeface="Times New Roman"/>
                <a:sym typeface="Times New Roman"/>
              </a:rPr>
              <a:t>:</a:t>
            </a:r>
            <a:r>
              <a:rPr i="1" lang="en-US" sz="2600">
                <a:solidFill>
                  <a:schemeClr val="lt1"/>
                </a:solidFill>
                <a:latin typeface="Times New Roman"/>
                <a:ea typeface="Times New Roman"/>
                <a:cs typeface="Times New Roman"/>
                <a:sym typeface="Times New Roman"/>
              </a:rPr>
              <a:t> </a:t>
            </a:r>
            <a:r>
              <a:rPr lang="en-US" sz="2600">
                <a:solidFill>
                  <a:schemeClr val="lt1"/>
                </a:solidFill>
                <a:latin typeface="Times New Roman"/>
                <a:ea typeface="Times New Roman"/>
                <a:cs typeface="Times New Roman"/>
                <a:sym typeface="Times New Roman"/>
              </a:rPr>
              <a:t>phát triển việc học  rộng khắp tại các phủ huyện, xã, thôn. </a:t>
            </a:r>
            <a:endParaRPr/>
          </a:p>
          <a:p>
            <a:pPr indent="0" lvl="0" marL="0" marR="0" rtl="0" algn="l">
              <a:spcBef>
                <a:spcPts val="1300"/>
              </a:spcBef>
              <a:spcAft>
                <a:spcPts val="0"/>
              </a:spcAft>
              <a:buNone/>
            </a:pPr>
            <a:r>
              <a:rPr b="1" i="1" lang="en-US" sz="2600">
                <a:solidFill>
                  <a:srgbClr val="F4EE00"/>
                </a:solidFill>
                <a:latin typeface="Times New Roman"/>
                <a:ea typeface="Times New Roman"/>
                <a:cs typeface="Times New Roman"/>
                <a:sym typeface="Times New Roman"/>
              </a:rPr>
              <a:t>* Đối tượng </a:t>
            </a:r>
            <a:r>
              <a:rPr b="1" i="1" lang="en-US" sz="2600">
                <a:solidFill>
                  <a:schemeClr val="lt1"/>
                </a:solidFill>
                <a:latin typeface="Times New Roman"/>
                <a:ea typeface="Times New Roman"/>
                <a:cs typeface="Times New Roman"/>
                <a:sym typeface="Times New Roman"/>
              </a:rPr>
              <a:t>: </a:t>
            </a:r>
            <a:r>
              <a:rPr lang="en-US" sz="2600">
                <a:solidFill>
                  <a:schemeClr val="lt1"/>
                </a:solidFill>
                <a:latin typeface="Times New Roman"/>
                <a:ea typeface="Times New Roman"/>
                <a:cs typeface="Times New Roman"/>
                <a:sym typeface="Times New Roman"/>
              </a:rPr>
              <a:t>mọi người ai cũng được học.</a:t>
            </a:r>
            <a:endParaRPr sz="2600">
              <a:solidFill>
                <a:schemeClr val="lt1"/>
              </a:solidFill>
              <a:latin typeface="Times New Roman"/>
              <a:ea typeface="Times New Roman"/>
              <a:cs typeface="Times New Roman"/>
              <a:sym typeface="Times New Roman"/>
            </a:endParaRPr>
          </a:p>
          <a:p>
            <a:pPr indent="0" lvl="0" marL="0" marR="0" rtl="0" algn="l">
              <a:spcBef>
                <a:spcPts val="1300"/>
              </a:spcBef>
              <a:spcAft>
                <a:spcPts val="0"/>
              </a:spcAft>
              <a:buNone/>
            </a:pPr>
            <a:r>
              <a:rPr b="1" i="1" lang="en-US" sz="2600">
                <a:solidFill>
                  <a:srgbClr val="F4EE00"/>
                </a:solidFill>
                <a:latin typeface="Times New Roman"/>
                <a:ea typeface="Times New Roman"/>
                <a:cs typeface="Times New Roman"/>
                <a:sym typeface="Times New Roman"/>
              </a:rPr>
              <a:t>* Phép dạy (nội dung học)</a:t>
            </a:r>
            <a:r>
              <a:rPr b="1" i="1" lang="en-US" sz="2600">
                <a:solidFill>
                  <a:schemeClr val="lt1"/>
                </a:solidFill>
                <a:latin typeface="Times New Roman"/>
                <a:ea typeface="Times New Roman"/>
                <a:cs typeface="Times New Roman"/>
                <a:sym typeface="Times New Roman"/>
              </a:rPr>
              <a:t>: </a:t>
            </a:r>
            <a:r>
              <a:rPr lang="en-US" sz="2600">
                <a:solidFill>
                  <a:schemeClr val="lt1"/>
                </a:solidFill>
                <a:latin typeface="Times New Roman"/>
                <a:ea typeface="Times New Roman"/>
                <a:cs typeface="Times New Roman"/>
                <a:sym typeface="Times New Roman"/>
              </a:rPr>
              <a:t>theo Chu Tử.</a:t>
            </a:r>
            <a:endParaRPr/>
          </a:p>
          <a:p>
            <a:pPr indent="0" lvl="0" marL="0" marR="0" rtl="0" algn="l">
              <a:spcBef>
                <a:spcPts val="0"/>
              </a:spcBef>
              <a:spcAft>
                <a:spcPts val="0"/>
              </a:spcAft>
              <a:buNone/>
            </a:pPr>
            <a:r>
              <a:rPr b="1" i="1" lang="en-US" sz="2600">
                <a:solidFill>
                  <a:srgbClr val="F4EE00"/>
                </a:solidFill>
                <a:latin typeface="Times New Roman"/>
                <a:ea typeface="Times New Roman"/>
                <a:cs typeface="Times New Roman"/>
                <a:sym typeface="Times New Roman"/>
              </a:rPr>
              <a:t>* Phương pháp học</a:t>
            </a:r>
            <a:r>
              <a:rPr lang="en-US" sz="2600">
                <a:solidFill>
                  <a:srgbClr val="F4EE00"/>
                </a:solidFill>
                <a:latin typeface="Times New Roman"/>
                <a:ea typeface="Times New Roman"/>
                <a:cs typeface="Times New Roman"/>
                <a:sym typeface="Times New Roman"/>
              </a:rPr>
              <a:t>:      </a:t>
            </a:r>
            <a:r>
              <a:rPr lang="en-US" sz="2600">
                <a:solidFill>
                  <a:schemeClr val="lt1"/>
                </a:solidFill>
                <a:latin typeface="Times New Roman"/>
                <a:ea typeface="Times New Roman"/>
                <a:cs typeface="Times New Roman"/>
                <a:sym typeface="Times New Roman"/>
              </a:rPr>
              <a:t>- Học từ thấp đến cao.</a:t>
            </a:r>
            <a:endParaRPr/>
          </a:p>
          <a:p>
            <a:pPr indent="0" lvl="0" marL="0" marR="0" rtl="0" algn="l">
              <a:spcBef>
                <a:spcPts val="0"/>
              </a:spcBef>
              <a:spcAft>
                <a:spcPts val="0"/>
              </a:spcAft>
              <a:buNone/>
            </a:pPr>
            <a:r>
              <a:rPr lang="en-US" sz="2600">
                <a:solidFill>
                  <a:schemeClr val="lt1"/>
                </a:solidFill>
                <a:latin typeface="Times New Roman"/>
                <a:ea typeface="Times New Roman"/>
                <a:cs typeface="Times New Roman"/>
                <a:sym typeface="Times New Roman"/>
              </a:rPr>
              <a:t>                                        - Học rộng, nghĩ sâu, tóm lược điều cốt yếu nhất..</a:t>
            </a:r>
            <a:endParaRPr/>
          </a:p>
          <a:p>
            <a:pPr indent="0" lvl="0" marL="0" marR="0" rtl="0" algn="l">
              <a:spcBef>
                <a:spcPts val="0"/>
              </a:spcBef>
              <a:spcAft>
                <a:spcPts val="0"/>
              </a:spcAft>
              <a:buNone/>
            </a:pPr>
            <a:r>
              <a:rPr lang="en-US" sz="2600">
                <a:solidFill>
                  <a:schemeClr val="lt1"/>
                </a:solidFill>
                <a:latin typeface="Times New Roman"/>
                <a:ea typeface="Times New Roman"/>
                <a:cs typeface="Times New Roman"/>
                <a:sym typeface="Times New Roman"/>
              </a:rPr>
              <a:t>                                       -  Theo điều học mà làm.</a:t>
            </a:r>
            <a:endParaRPr sz="2600">
              <a:solidFill>
                <a:srgbClr val="FFFF00"/>
              </a:solidFill>
              <a:latin typeface="Times New Roman"/>
              <a:ea typeface="Times New Roman"/>
              <a:cs typeface="Times New Roman"/>
              <a:sym typeface="Times New Roman"/>
            </a:endParaRPr>
          </a:p>
        </p:txBody>
      </p:sp>
      <p:sp>
        <p:nvSpPr>
          <p:cNvPr id="545" name="Google Shape;545;p16"/>
          <p:cNvSpPr/>
          <p:nvPr/>
        </p:nvSpPr>
        <p:spPr>
          <a:xfrm>
            <a:off x="1752600" y="5229761"/>
            <a:ext cx="6260047"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600">
                <a:solidFill>
                  <a:srgbClr val="FFFF00"/>
                </a:solidFill>
                <a:latin typeface="Times New Roman"/>
                <a:ea typeface="Times New Roman"/>
                <a:cs typeface="Times New Roman"/>
                <a:sym typeface="Times New Roman"/>
              </a:rPr>
              <a:t>=&gt; Đúng đắn, toàn diện, tiến bộ, nhân văn</a:t>
            </a:r>
            <a:r>
              <a:rPr lang="en-US" sz="2600">
                <a:solidFill>
                  <a:srgbClr val="FFFF00"/>
                </a:solidFill>
                <a:latin typeface="Times New Roman"/>
                <a:ea typeface="Times New Roman"/>
                <a:cs typeface="Times New Roman"/>
                <a:sym typeface="Times New Roman"/>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4"/>
                                        </p:tgtEl>
                                        <p:attrNameLst>
                                          <p:attrName>style.visibility</p:attrName>
                                        </p:attrNameLst>
                                      </p:cBhvr>
                                      <p:to>
                                        <p:strVal val="visible"/>
                                      </p:to>
                                    </p:set>
                                    <p:animEffect filter="fade" transition="in">
                                      <p:cBhvr>
                                        <p:cTn dur="1000"/>
                                        <p:tgtEl>
                                          <p:spTgt spid="5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5"/>
                                        </p:tgtEl>
                                        <p:attrNameLst>
                                          <p:attrName>style.visibility</p:attrName>
                                        </p:attrNameLst>
                                      </p:cBhvr>
                                      <p:to>
                                        <p:strVal val="visible"/>
                                      </p:to>
                                    </p:set>
                                    <p:animEffect filter="fade" transition="in">
                                      <p:cBhvr>
                                        <p:cTn dur="1000"/>
                                        <p:tgtEl>
                                          <p:spTgt spid="5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17"/>
          <p:cNvSpPr/>
          <p:nvPr/>
        </p:nvSpPr>
        <p:spPr>
          <a:xfrm>
            <a:off x="1752600" y="4419600"/>
            <a:ext cx="8991600" cy="19050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rgbClr val="F4EE00"/>
                </a:solidFill>
                <a:latin typeface="Times New Roman"/>
                <a:ea typeface="Times New Roman"/>
                <a:cs typeface="Times New Roman"/>
                <a:sym typeface="Times New Roman"/>
              </a:rPr>
              <a:t>“</a:t>
            </a:r>
            <a:r>
              <a:rPr b="1" i="1" lang="en-US" sz="3200">
                <a:solidFill>
                  <a:srgbClr val="F4EE00"/>
                </a:solidFill>
                <a:latin typeface="Times New Roman"/>
                <a:ea typeface="Times New Roman"/>
                <a:cs typeface="Times New Roman"/>
                <a:sym typeface="Times New Roman"/>
              </a:rPr>
              <a:t>Học phải đi đôi với hành </a:t>
            </a:r>
            <a:endParaRPr/>
          </a:p>
          <a:p>
            <a:pPr indent="0" lvl="0" marL="0" marR="0" rtl="0" algn="ctr">
              <a:spcBef>
                <a:spcPts val="0"/>
              </a:spcBef>
              <a:spcAft>
                <a:spcPts val="0"/>
              </a:spcAft>
              <a:buNone/>
            </a:pPr>
            <a:r>
              <a:rPr b="1" i="1" lang="en-US" sz="3200">
                <a:solidFill>
                  <a:srgbClr val="F4EE00"/>
                </a:solidFill>
                <a:latin typeface="Times New Roman"/>
                <a:ea typeface="Times New Roman"/>
                <a:cs typeface="Times New Roman"/>
                <a:sym typeface="Times New Roman"/>
              </a:rPr>
              <a:t>Học mà không hành thì học vô ích.</a:t>
            </a:r>
            <a:endParaRPr/>
          </a:p>
          <a:p>
            <a:pPr indent="0" lvl="0" marL="0" marR="0" rtl="0" algn="ctr">
              <a:spcBef>
                <a:spcPts val="0"/>
              </a:spcBef>
              <a:spcAft>
                <a:spcPts val="0"/>
              </a:spcAft>
              <a:buNone/>
            </a:pPr>
            <a:r>
              <a:rPr b="1" i="1" lang="en-US" sz="3200">
                <a:solidFill>
                  <a:srgbClr val="F4EE00"/>
                </a:solidFill>
                <a:latin typeface="Times New Roman"/>
                <a:ea typeface="Times New Roman"/>
                <a:cs typeface="Times New Roman"/>
                <a:sym typeface="Times New Roman"/>
              </a:rPr>
              <a:t>  Hành mà không học thì hành không trôi chảy.</a:t>
            </a:r>
            <a:r>
              <a:rPr b="1" lang="en-US" sz="3200">
                <a:solidFill>
                  <a:srgbClr val="F4EE00"/>
                </a:solidFill>
                <a:latin typeface="Times New Roman"/>
                <a:ea typeface="Times New Roman"/>
                <a:cs typeface="Times New Roman"/>
                <a:sym typeface="Times New Roman"/>
              </a:rPr>
              <a:t>”</a:t>
            </a:r>
            <a:endParaRPr/>
          </a:p>
          <a:p>
            <a:pPr indent="0" lvl="0" marL="0" marR="0" rtl="0" algn="ctr">
              <a:spcBef>
                <a:spcPts val="0"/>
              </a:spcBef>
              <a:spcAft>
                <a:spcPts val="0"/>
              </a:spcAft>
              <a:buNone/>
            </a:pPr>
            <a:r>
              <a:rPr b="1" lang="en-US" sz="3200">
                <a:solidFill>
                  <a:srgbClr val="F4EE00"/>
                </a:solidFill>
                <a:latin typeface="Times New Roman"/>
                <a:ea typeface="Times New Roman"/>
                <a:cs typeface="Times New Roman"/>
                <a:sym typeface="Times New Roman"/>
              </a:rPr>
              <a:t>                                                       - Hồ Chí Minh -</a:t>
            </a:r>
            <a:endParaRPr/>
          </a:p>
        </p:txBody>
      </p:sp>
      <p:pic>
        <p:nvPicPr>
          <p:cNvPr descr="bacho" id="551" name="Google Shape;551;p17"/>
          <p:cNvPicPr preferRelativeResize="0"/>
          <p:nvPr/>
        </p:nvPicPr>
        <p:blipFill rotWithShape="1">
          <a:blip r:embed="rId3">
            <a:alphaModFix/>
          </a:blip>
          <a:srcRect b="0" l="0" r="0" t="0"/>
          <a:stretch/>
        </p:blipFill>
        <p:spPr>
          <a:xfrm>
            <a:off x="2743200" y="533400"/>
            <a:ext cx="6629400" cy="335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51"/>
                                        </p:tgtEl>
                                        <p:attrNameLst>
                                          <p:attrName>style.visibility</p:attrName>
                                        </p:attrNameLst>
                                      </p:cBhvr>
                                      <p:to>
                                        <p:strVal val="visible"/>
                                      </p:to>
                                    </p:set>
                                    <p:animEffect filter="fade" transition="in">
                                      <p:cBhvr>
                                        <p:cTn dur="2000"/>
                                        <p:tgtEl>
                                          <p:spTgt spid="5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18"/>
          <p:cNvSpPr txBox="1"/>
          <p:nvPr/>
        </p:nvSpPr>
        <p:spPr>
          <a:xfrm>
            <a:off x="762000" y="685800"/>
            <a:ext cx="7543800" cy="270843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000CC"/>
                </a:solidFill>
                <a:latin typeface="Times New Roman"/>
                <a:ea typeface="Times New Roman"/>
                <a:cs typeface="Times New Roman"/>
                <a:sym typeface="Times New Roman"/>
              </a:rPr>
              <a:t> </a:t>
            </a:r>
            <a:r>
              <a:rPr b="1" lang="en-US" sz="3200">
                <a:solidFill>
                  <a:srgbClr val="F4EE00"/>
                </a:solidFill>
                <a:latin typeface="Times New Roman"/>
                <a:ea typeface="Times New Roman"/>
                <a:cs typeface="Times New Roman"/>
                <a:sym typeface="Times New Roman"/>
              </a:rPr>
              <a:t>II. Đọc- Tìm hiểu chi tiết</a:t>
            </a:r>
            <a:endParaRPr b="1" sz="3200">
              <a:solidFill>
                <a:srgbClr val="F4EE00"/>
              </a:solidFill>
              <a:latin typeface="Times New Roman"/>
              <a:ea typeface="Times New Roman"/>
              <a:cs typeface="Times New Roman"/>
              <a:sym typeface="Times New Roman"/>
            </a:endParaRPr>
          </a:p>
          <a:p>
            <a:pPr indent="0" lvl="0" marL="0" marR="0" rtl="0" algn="l">
              <a:spcBef>
                <a:spcPts val="1600"/>
              </a:spcBef>
              <a:spcAft>
                <a:spcPts val="0"/>
              </a:spcAft>
              <a:buNone/>
            </a:pPr>
            <a:r>
              <a:t/>
            </a:r>
            <a:endParaRPr b="1" sz="3200">
              <a:solidFill>
                <a:srgbClr val="F4EE00"/>
              </a:solidFill>
              <a:latin typeface="Times New Roman"/>
              <a:ea typeface="Times New Roman"/>
              <a:cs typeface="Times New Roman"/>
              <a:sym typeface="Times New Roman"/>
            </a:endParaRPr>
          </a:p>
          <a:p>
            <a:pPr indent="0" lvl="0" marL="0" marR="0" rtl="0" algn="l">
              <a:spcBef>
                <a:spcPts val="1600"/>
              </a:spcBef>
              <a:spcAft>
                <a:spcPts val="0"/>
              </a:spcAft>
              <a:buNone/>
            </a:pPr>
            <a:r>
              <a:rPr b="1" lang="en-US" sz="3200">
                <a:solidFill>
                  <a:srgbClr val="F4EE00"/>
                </a:solidFill>
                <a:latin typeface="Times New Roman"/>
                <a:ea typeface="Times New Roman"/>
                <a:cs typeface="Times New Roman"/>
                <a:sym typeface="Times New Roman"/>
              </a:rPr>
              <a:t> </a:t>
            </a:r>
            <a:endParaRPr b="1" sz="3200">
              <a:solidFill>
                <a:srgbClr val="F4EE00"/>
              </a:solidFill>
              <a:latin typeface="Times New Roman"/>
              <a:ea typeface="Times New Roman"/>
              <a:cs typeface="Times New Roman"/>
              <a:sym typeface="Times New Roman"/>
            </a:endParaRPr>
          </a:p>
          <a:p>
            <a:pPr indent="0" lvl="0" marL="0" marR="0" rtl="0" algn="l">
              <a:spcBef>
                <a:spcPts val="1400"/>
              </a:spcBef>
              <a:spcAft>
                <a:spcPts val="0"/>
              </a:spcAft>
              <a:buNone/>
            </a:pPr>
            <a:r>
              <a:rPr b="1" lang="en-US" sz="2800">
                <a:solidFill>
                  <a:srgbClr val="F4EE00"/>
                </a:solidFill>
                <a:latin typeface="Times New Roman"/>
                <a:ea typeface="Times New Roman"/>
                <a:cs typeface="Times New Roman"/>
                <a:sym typeface="Times New Roman"/>
              </a:rPr>
              <a:t>    </a:t>
            </a:r>
            <a:endParaRPr b="1" sz="2800">
              <a:solidFill>
                <a:srgbClr val="F4EE00"/>
              </a:solidFill>
              <a:latin typeface="Times New Roman"/>
              <a:ea typeface="Times New Roman"/>
              <a:cs typeface="Times New Roman"/>
              <a:sym typeface="Times New Roman"/>
            </a:endParaRPr>
          </a:p>
        </p:txBody>
      </p:sp>
      <p:sp>
        <p:nvSpPr>
          <p:cNvPr id="557" name="Google Shape;557;p18"/>
          <p:cNvSpPr txBox="1"/>
          <p:nvPr/>
        </p:nvSpPr>
        <p:spPr>
          <a:xfrm>
            <a:off x="1219200" y="1310646"/>
            <a:ext cx="8915400"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600">
                <a:solidFill>
                  <a:srgbClr val="F4EE00"/>
                </a:solidFill>
                <a:latin typeface="Times New Roman"/>
                <a:ea typeface="Times New Roman"/>
                <a:cs typeface="Times New Roman"/>
                <a:sym typeface="Times New Roman"/>
              </a:rPr>
              <a:t>4. Luận điểm 4: Tác dụng của việc học chân chính:</a:t>
            </a:r>
            <a:endParaRPr/>
          </a:p>
        </p:txBody>
      </p:sp>
      <p:graphicFrame>
        <p:nvGraphicFramePr>
          <p:cNvPr id="558" name="Google Shape;558;p18"/>
          <p:cNvGraphicFramePr/>
          <p:nvPr/>
        </p:nvGraphicFramePr>
        <p:xfrm>
          <a:off x="1905000" y="2819400"/>
          <a:ext cx="3000000" cy="3000000"/>
        </p:xfrm>
        <a:graphic>
          <a:graphicData uri="http://schemas.openxmlformats.org/drawingml/2006/table">
            <a:tbl>
              <a:tblPr>
                <a:noFill/>
                <a:tableStyleId>{874E7F48-F09F-4AD3-84AA-EC6C2CFEFAB3}</a:tableStyleId>
              </a:tblPr>
              <a:tblGrid>
                <a:gridCol w="8001000"/>
              </a:tblGrid>
              <a:tr h="1524000">
                <a:tc>
                  <a:txBody>
                    <a:bodyPr/>
                    <a:lstStyle/>
                    <a:p>
                      <a:pPr indent="0" lvl="0" marL="0" marR="0" rtl="0" algn="just">
                        <a:lnSpc>
                          <a:spcPct val="100000"/>
                        </a:lnSpc>
                        <a:spcBef>
                          <a:spcPts val="0"/>
                        </a:spcBef>
                        <a:spcAft>
                          <a:spcPts val="0"/>
                        </a:spcAft>
                        <a:buClr>
                          <a:srgbClr val="0000FF"/>
                        </a:buClr>
                        <a:buSzPts val="2800"/>
                        <a:buFont typeface="Times New Roman"/>
                        <a:buNone/>
                      </a:pPr>
                      <a:r>
                        <a:rPr b="1" i="0" lang="en-US" sz="2800" u="none" cap="none" strike="noStrike">
                          <a:solidFill>
                            <a:srgbClr val="0000FF"/>
                          </a:solidFill>
                          <a:latin typeface="Times New Roman"/>
                          <a:ea typeface="Times New Roman"/>
                          <a:cs typeface="Times New Roman"/>
                          <a:sym typeface="Times New Roman"/>
                        </a:rPr>
                        <a:t>   </a:t>
                      </a:r>
                      <a:r>
                        <a:rPr b="1" i="1" lang="en-US" sz="2800" u="none" cap="none" strike="noStrike">
                          <a:solidFill>
                            <a:schemeClr val="dk1"/>
                          </a:solidFill>
                          <a:latin typeface="Times New Roman"/>
                          <a:ea typeface="Times New Roman"/>
                          <a:cs typeface="Times New Roman"/>
                          <a:sym typeface="Times New Roman"/>
                        </a:rPr>
                        <a:t>Họa may kẻ nhân tài mới lập được công, nhà nước nhờ thế mà vững yên. Đó mới thực là cái đạo ngày nay có quan hệ tới lòng người. Xin chớ bỏ qua.   Đạo học thành thì người tốt nhiều; người tốt nhiều thì triều đình ngay ngắn mà thiên hạ thịnh trị.</a:t>
                      </a:r>
                      <a:endParaRPr b="0" i="1" sz="28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lt1"/>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7">
                                            <p:txEl>
                                              <p:pRg end="0" st="0"/>
                                            </p:txEl>
                                          </p:spTgt>
                                        </p:tgtEl>
                                        <p:attrNameLst>
                                          <p:attrName>style.visibility</p:attrName>
                                        </p:attrNameLst>
                                      </p:cBhvr>
                                      <p:to>
                                        <p:strVal val="visible"/>
                                      </p:to>
                                    </p:set>
                                    <p:animEffect filter="fade" transition="in">
                                      <p:cBhvr>
                                        <p:cTn dur="500"/>
                                        <p:tgtEl>
                                          <p:spTgt spid="55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1000"/>
                                        <p:tgtEl>
                                          <p:spTgt spid="5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19"/>
          <p:cNvSpPr txBox="1"/>
          <p:nvPr/>
        </p:nvSpPr>
        <p:spPr>
          <a:xfrm>
            <a:off x="1295400" y="594211"/>
            <a:ext cx="9144000" cy="553998"/>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b="1" i="1" lang="en-US" sz="3000">
                <a:solidFill>
                  <a:srgbClr val="F4EE00"/>
                </a:solidFill>
                <a:latin typeface="Times New Roman"/>
                <a:ea typeface="Times New Roman"/>
                <a:cs typeface="Times New Roman"/>
                <a:sym typeface="Times New Roman"/>
              </a:rPr>
              <a:t>(?) </a:t>
            </a:r>
            <a:r>
              <a:rPr b="1" i="1" lang="en-US" sz="2800">
                <a:solidFill>
                  <a:srgbClr val="F4EE00"/>
                </a:solidFill>
                <a:latin typeface="Times New Roman"/>
                <a:ea typeface="Times New Roman"/>
                <a:cs typeface="Times New Roman"/>
                <a:sym typeface="Times New Roman"/>
              </a:rPr>
              <a:t>Việc học chân chính có tác dụng như thế nào?</a:t>
            </a:r>
            <a:endParaRPr/>
          </a:p>
        </p:txBody>
      </p:sp>
      <p:sp>
        <p:nvSpPr>
          <p:cNvPr id="565" name="Google Shape;565;p19"/>
          <p:cNvSpPr txBox="1"/>
          <p:nvPr/>
        </p:nvSpPr>
        <p:spPr>
          <a:xfrm>
            <a:off x="1984800" y="1565240"/>
            <a:ext cx="8222400" cy="523200"/>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b="1" lang="en-US" sz="2800">
                <a:solidFill>
                  <a:schemeClr val="lt1"/>
                </a:solidFill>
                <a:latin typeface="Times New Roman"/>
                <a:ea typeface="Times New Roman"/>
                <a:cs typeface="Times New Roman"/>
                <a:sym typeface="Times New Roman"/>
              </a:rPr>
              <a:t>Đạo học thành                                                               </a:t>
            </a:r>
            <a:endParaRPr/>
          </a:p>
        </p:txBody>
      </p:sp>
      <p:grpSp>
        <p:nvGrpSpPr>
          <p:cNvPr id="566" name="Google Shape;566;p19"/>
          <p:cNvGrpSpPr/>
          <p:nvPr/>
        </p:nvGrpSpPr>
        <p:grpSpPr>
          <a:xfrm>
            <a:off x="1741489" y="2285962"/>
            <a:ext cx="7764634" cy="523220"/>
            <a:chOff x="1742905" y="2285962"/>
            <a:chExt cx="6775024" cy="523220"/>
          </a:xfrm>
        </p:grpSpPr>
        <p:sp>
          <p:nvSpPr>
            <p:cNvPr id="567" name="Google Shape;567;p19"/>
            <p:cNvSpPr txBox="1"/>
            <p:nvPr/>
          </p:nvSpPr>
          <p:spPr>
            <a:xfrm>
              <a:off x="2364780" y="2285962"/>
              <a:ext cx="6153149" cy="523220"/>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b="1" lang="en-US" sz="2800">
                  <a:solidFill>
                    <a:schemeClr val="lt1"/>
                  </a:solidFill>
                  <a:latin typeface="Times New Roman"/>
                  <a:ea typeface="Times New Roman"/>
                  <a:cs typeface="Times New Roman"/>
                  <a:sym typeface="Times New Roman"/>
                </a:rPr>
                <a:t>Người tốt nhiều; nhân tài được lập công.                                                                            </a:t>
              </a:r>
              <a:endParaRPr b="1" sz="2800">
                <a:solidFill>
                  <a:schemeClr val="lt1"/>
                </a:solidFill>
                <a:latin typeface="Times New Roman"/>
                <a:ea typeface="Times New Roman"/>
                <a:cs typeface="Times New Roman"/>
                <a:sym typeface="Times New Roman"/>
              </a:endParaRPr>
            </a:p>
          </p:txBody>
        </p:sp>
        <p:sp>
          <p:nvSpPr>
            <p:cNvPr id="568" name="Google Shape;568;p19"/>
            <p:cNvSpPr/>
            <p:nvPr/>
          </p:nvSpPr>
          <p:spPr>
            <a:xfrm>
              <a:off x="1742905" y="2540645"/>
              <a:ext cx="476250" cy="223836"/>
            </a:xfrm>
            <a:prstGeom prst="rightArrow">
              <a:avLst>
                <a:gd fmla="val 50000" name="adj1"/>
                <a:gd fmla="val 50000" name="adj2"/>
              </a:avLst>
            </a:prstGeom>
            <a:solidFill>
              <a:srgbClr val="F4EE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grpSp>
      <p:grpSp>
        <p:nvGrpSpPr>
          <p:cNvPr id="569" name="Google Shape;569;p19"/>
          <p:cNvGrpSpPr/>
          <p:nvPr/>
        </p:nvGrpSpPr>
        <p:grpSpPr>
          <a:xfrm>
            <a:off x="2561572" y="3200400"/>
            <a:ext cx="5769773" cy="523220"/>
            <a:chOff x="2561572" y="3200400"/>
            <a:chExt cx="5769773" cy="523220"/>
          </a:xfrm>
        </p:grpSpPr>
        <p:sp>
          <p:nvSpPr>
            <p:cNvPr id="570" name="Google Shape;570;p19"/>
            <p:cNvSpPr txBox="1"/>
            <p:nvPr/>
          </p:nvSpPr>
          <p:spPr>
            <a:xfrm>
              <a:off x="3116407" y="3200400"/>
              <a:ext cx="5214938" cy="523220"/>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b="1" lang="en-US" sz="2800">
                  <a:solidFill>
                    <a:schemeClr val="lt1"/>
                  </a:solidFill>
                  <a:latin typeface="Times New Roman"/>
                  <a:ea typeface="Times New Roman"/>
                  <a:cs typeface="Times New Roman"/>
                  <a:sym typeface="Times New Roman"/>
                </a:rPr>
                <a:t>Triều đình ngay ngắn.                                                                            </a:t>
              </a:r>
              <a:endParaRPr b="1" sz="2800">
                <a:solidFill>
                  <a:schemeClr val="lt1"/>
                </a:solidFill>
                <a:latin typeface="Times New Roman"/>
                <a:ea typeface="Times New Roman"/>
                <a:cs typeface="Times New Roman"/>
                <a:sym typeface="Times New Roman"/>
              </a:endParaRPr>
            </a:p>
          </p:txBody>
        </p:sp>
        <p:sp>
          <p:nvSpPr>
            <p:cNvPr id="571" name="Google Shape;571;p19"/>
            <p:cNvSpPr/>
            <p:nvPr/>
          </p:nvSpPr>
          <p:spPr>
            <a:xfrm>
              <a:off x="2561572" y="3462010"/>
              <a:ext cx="476250" cy="223836"/>
            </a:xfrm>
            <a:prstGeom prst="rightArrow">
              <a:avLst>
                <a:gd fmla="val 50000" name="adj1"/>
                <a:gd fmla="val 50000" name="adj2"/>
              </a:avLst>
            </a:prstGeom>
            <a:solidFill>
              <a:srgbClr val="F4EE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grpSp>
      <p:grpSp>
        <p:nvGrpSpPr>
          <p:cNvPr id="572" name="Google Shape;572;p19"/>
          <p:cNvGrpSpPr/>
          <p:nvPr/>
        </p:nvGrpSpPr>
        <p:grpSpPr>
          <a:xfrm>
            <a:off x="3429000" y="3994328"/>
            <a:ext cx="6635461" cy="523220"/>
            <a:chOff x="3546762" y="3960237"/>
            <a:chExt cx="6635461" cy="523220"/>
          </a:xfrm>
        </p:grpSpPr>
        <p:sp>
          <p:nvSpPr>
            <p:cNvPr id="573" name="Google Shape;573;p19"/>
            <p:cNvSpPr txBox="1"/>
            <p:nvPr/>
          </p:nvSpPr>
          <p:spPr>
            <a:xfrm>
              <a:off x="4038598" y="3960237"/>
              <a:ext cx="6143625" cy="523220"/>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b="1" lang="en-US" sz="2800">
                  <a:solidFill>
                    <a:schemeClr val="lt1"/>
                  </a:solidFill>
                  <a:latin typeface="Times New Roman"/>
                  <a:ea typeface="Times New Roman"/>
                  <a:cs typeface="Times New Roman"/>
                  <a:sym typeface="Times New Roman"/>
                </a:rPr>
                <a:t>Thiên hạ thịnh trị.                                                                            </a:t>
              </a:r>
              <a:endParaRPr b="1" sz="2800">
                <a:solidFill>
                  <a:schemeClr val="lt1"/>
                </a:solidFill>
                <a:latin typeface="Times New Roman"/>
                <a:ea typeface="Times New Roman"/>
                <a:cs typeface="Times New Roman"/>
                <a:sym typeface="Times New Roman"/>
              </a:endParaRPr>
            </a:p>
          </p:txBody>
        </p:sp>
        <p:sp>
          <p:nvSpPr>
            <p:cNvPr id="574" name="Google Shape;574;p19"/>
            <p:cNvSpPr/>
            <p:nvPr/>
          </p:nvSpPr>
          <p:spPr>
            <a:xfrm>
              <a:off x="3546762" y="4214881"/>
              <a:ext cx="476250" cy="223836"/>
            </a:xfrm>
            <a:prstGeom prst="rightArrow">
              <a:avLst>
                <a:gd fmla="val 50000" name="adj1"/>
                <a:gd fmla="val 50000" name="adj2"/>
              </a:avLst>
            </a:prstGeom>
            <a:solidFill>
              <a:srgbClr val="F4EE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grpSp>
      <p:sp>
        <p:nvSpPr>
          <p:cNvPr id="575" name="Google Shape;575;p19"/>
          <p:cNvSpPr/>
          <p:nvPr/>
        </p:nvSpPr>
        <p:spPr>
          <a:xfrm>
            <a:off x="858978" y="4569254"/>
            <a:ext cx="10342422"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Times New Roman"/>
              <a:buNone/>
            </a:pPr>
            <a:r>
              <a:rPr b="0" i="0" lang="en-US" sz="2800" u="none" cap="none" strike="noStrike">
                <a:solidFill>
                  <a:srgbClr val="FFFF00"/>
                </a:solidFill>
                <a:latin typeface="Times New Roman"/>
                <a:ea typeface="Times New Roman"/>
                <a:cs typeface="Times New Roman"/>
                <a:sym typeface="Times New Roman"/>
              </a:rPr>
              <a:t>*</a:t>
            </a:r>
            <a:r>
              <a:rPr b="0" i="0" lang="en-US" sz="2800" u="none" cap="none" strike="noStrike">
                <a:solidFill>
                  <a:srgbClr val="FFFF00"/>
                </a:solidFill>
                <a:latin typeface="Times New Roman"/>
                <a:ea typeface="Times New Roman"/>
                <a:cs typeface="Times New Roman"/>
                <a:sym typeface="Times New Roman"/>
              </a:rPr>
              <a:t> Nghệ thuật:</a:t>
            </a:r>
            <a:endParaRPr b="0" i="0" sz="2800" u="none" cap="none" strike="noStrike">
              <a:solidFill>
                <a:srgbClr val="FFFF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Times New Roman"/>
              <a:buNone/>
            </a:pPr>
            <a:r>
              <a:rPr b="0" i="0" lang="en-US" sz="2800" u="none" cap="none" strike="noStrike">
                <a:solidFill>
                  <a:schemeClr val="lt1"/>
                </a:solidFill>
                <a:latin typeface="Times New Roman"/>
                <a:ea typeface="Times New Roman"/>
                <a:cs typeface="Times New Roman"/>
                <a:sym typeface="Times New Roman"/>
              </a:rPr>
              <a:t> </a:t>
            </a:r>
            <a:r>
              <a:rPr b="0" i="1" lang="en-US" sz="2800" u="none" cap="none" strike="noStrike">
                <a:solidFill>
                  <a:srgbClr val="F4EE00"/>
                </a:solidFill>
                <a:latin typeface="Times New Roman"/>
                <a:ea typeface="Times New Roman"/>
                <a:cs typeface="Times New Roman"/>
                <a:sym typeface="Times New Roman"/>
              </a:rPr>
              <a:t>Lập luận theo kiểu móc xích</a:t>
            </a:r>
            <a:r>
              <a:rPr b="0" i="0" lang="en-US" sz="2800" u="none" cap="none" strike="noStrike">
                <a:solidFill>
                  <a:schemeClr val="lt1"/>
                </a:solidFill>
                <a:latin typeface="Times New Roman"/>
                <a:ea typeface="Times New Roman"/>
                <a:cs typeface="Times New Roman"/>
                <a:sym typeface="Times New Roman"/>
              </a:rPr>
              <a:t>: kết quả trước là tiền đề, là cơ sở cho </a:t>
            </a:r>
            <a:endParaRPr b="0" i="0" sz="28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Times New Roman"/>
              <a:buNone/>
            </a:pPr>
            <a:r>
              <a:rPr b="0" i="0" lang="en-US" sz="2800" u="none" cap="none" strike="noStrike">
                <a:solidFill>
                  <a:schemeClr val="lt1"/>
                </a:solidFill>
                <a:latin typeface="Times New Roman"/>
                <a:ea typeface="Times New Roman"/>
                <a:cs typeface="Times New Roman"/>
                <a:sym typeface="Times New Roman"/>
              </a:rPr>
              <a:t>kết quả tiếp theo.</a:t>
            </a:r>
            <a:endParaRPr/>
          </a:p>
          <a:p>
            <a:pPr indent="0" lvl="0" marL="0" marR="0" rtl="0" algn="l">
              <a:lnSpc>
                <a:spcPct val="100000"/>
              </a:lnSpc>
              <a:spcBef>
                <a:spcPts val="0"/>
              </a:spcBef>
              <a:spcAft>
                <a:spcPts val="0"/>
              </a:spcAft>
              <a:buClr>
                <a:srgbClr val="000000"/>
              </a:buClr>
              <a:buSzPts val="2800"/>
              <a:buFont typeface="Times New Roman"/>
              <a:buNone/>
            </a:pPr>
            <a:r>
              <a:rPr b="0" i="0" lang="en-US" sz="2800" u="none" cap="none" strike="noStrike">
                <a:solidFill>
                  <a:schemeClr val="lt1"/>
                </a:solidFill>
                <a:latin typeface="Times New Roman"/>
                <a:ea typeface="Times New Roman"/>
                <a:cs typeface="Times New Roman"/>
                <a:sym typeface="Times New Roman"/>
              </a:rPr>
              <a:t>                  -&gt; Lập luận chặt chẽ, sức thuyết phục lớn.</a:t>
            </a:r>
            <a:endParaRPr b="0" i="0" sz="2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4"/>
                                        </p:tgtEl>
                                        <p:attrNameLst>
                                          <p:attrName>style.visibility</p:attrName>
                                        </p:attrNameLst>
                                      </p:cBhvr>
                                      <p:to>
                                        <p:strVal val="visible"/>
                                      </p:to>
                                    </p:set>
                                    <p:animEffect filter="fade" transition="in">
                                      <p:cBhvr>
                                        <p:cTn dur="500"/>
                                        <p:tgtEl>
                                          <p:spTgt spid="5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65"/>
                                        </p:tgtEl>
                                        <p:attrNameLst>
                                          <p:attrName>style.visibility</p:attrName>
                                        </p:attrNameLst>
                                      </p:cBhvr>
                                      <p:to>
                                        <p:strVal val="visible"/>
                                      </p:to>
                                    </p:set>
                                    <p:anim calcmode="lin" valueType="num">
                                      <p:cBhvr additive="base">
                                        <p:cTn dur="500"/>
                                        <p:tgtEl>
                                          <p:spTgt spid="56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66"/>
                                        </p:tgtEl>
                                        <p:attrNameLst>
                                          <p:attrName>style.visibility</p:attrName>
                                        </p:attrNameLst>
                                      </p:cBhvr>
                                      <p:to>
                                        <p:strVal val="visible"/>
                                      </p:to>
                                    </p:set>
                                    <p:anim calcmode="lin" valueType="num">
                                      <p:cBhvr additive="base">
                                        <p:cTn dur="500"/>
                                        <p:tgtEl>
                                          <p:spTgt spid="56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69"/>
                                        </p:tgtEl>
                                        <p:attrNameLst>
                                          <p:attrName>style.visibility</p:attrName>
                                        </p:attrNameLst>
                                      </p:cBhvr>
                                      <p:to>
                                        <p:strVal val="visible"/>
                                      </p:to>
                                    </p:set>
                                    <p:anim calcmode="lin" valueType="num">
                                      <p:cBhvr additive="base">
                                        <p:cTn dur="500"/>
                                        <p:tgtEl>
                                          <p:spTgt spid="56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72"/>
                                        </p:tgtEl>
                                        <p:attrNameLst>
                                          <p:attrName>style.visibility</p:attrName>
                                        </p:attrNameLst>
                                      </p:cBhvr>
                                      <p:to>
                                        <p:strVal val="visible"/>
                                      </p:to>
                                    </p:set>
                                    <p:anim calcmode="lin" valueType="num">
                                      <p:cBhvr additive="base">
                                        <p:cTn dur="500"/>
                                        <p:tgtEl>
                                          <p:spTgt spid="57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gtEl>
                                        <p:attrNameLst>
                                          <p:attrName>style.visibility</p:attrName>
                                        </p:attrNameLst>
                                      </p:cBhvr>
                                      <p:to>
                                        <p:strVal val="visible"/>
                                      </p:to>
                                    </p:set>
                                    <p:animEffect filter="fade" transition="in">
                                      <p:cBhvr>
                                        <p:cTn dur="1000"/>
                                        <p:tgtEl>
                                          <p:spTgt spid="5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20"/>
          <p:cNvSpPr txBox="1"/>
          <p:nvPr>
            <p:ph type="title"/>
          </p:nvPr>
        </p:nvSpPr>
        <p:spPr>
          <a:xfrm>
            <a:off x="1687952" y="1524000"/>
            <a:ext cx="8751448" cy="1371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lang="en-US" sz="2800">
                <a:latin typeface="Times New Roman"/>
                <a:ea typeface="Times New Roman"/>
                <a:cs typeface="Times New Roman"/>
                <a:sym typeface="Times New Roman"/>
              </a:rPr>
              <a:t>“</a:t>
            </a:r>
            <a:r>
              <a:rPr i="1" lang="en-US" sz="2800">
                <a:latin typeface="Times New Roman"/>
                <a:ea typeface="Times New Roman"/>
                <a:cs typeface="Times New Roman"/>
                <a:sym typeface="Times New Roman"/>
              </a:rPr>
              <a:t>Đó là mấy điều, </a:t>
            </a:r>
            <a:r>
              <a:rPr b="1" i="1" lang="en-US" sz="2800" u="sng">
                <a:latin typeface="Times New Roman"/>
                <a:ea typeface="Times New Roman"/>
                <a:cs typeface="Times New Roman"/>
                <a:sym typeface="Times New Roman"/>
              </a:rPr>
              <a:t>thành thật xin dâng</a:t>
            </a:r>
            <a:r>
              <a:rPr i="1" lang="en-US" sz="2800">
                <a:latin typeface="Times New Roman"/>
                <a:ea typeface="Times New Roman"/>
                <a:cs typeface="Times New Roman"/>
                <a:sym typeface="Times New Roman"/>
              </a:rPr>
              <a:t>. Chẳng quản lời nói vu vơ, </a:t>
            </a:r>
            <a:r>
              <a:rPr b="1" i="1" lang="en-US" sz="2800" u="sng">
                <a:latin typeface="Times New Roman"/>
                <a:ea typeface="Times New Roman"/>
                <a:cs typeface="Times New Roman"/>
                <a:sym typeface="Times New Roman"/>
              </a:rPr>
              <a:t>cúi mong</a:t>
            </a:r>
            <a:r>
              <a:rPr b="1" i="1" lang="en-US" sz="2800">
                <a:latin typeface="Times New Roman"/>
                <a:ea typeface="Times New Roman"/>
                <a:cs typeface="Times New Roman"/>
                <a:sym typeface="Times New Roman"/>
              </a:rPr>
              <a:t> </a:t>
            </a:r>
            <a:r>
              <a:rPr i="1" lang="en-US" sz="2800">
                <a:latin typeface="Times New Roman"/>
                <a:ea typeface="Times New Roman"/>
                <a:cs typeface="Times New Roman"/>
                <a:sym typeface="Times New Roman"/>
              </a:rPr>
              <a:t>Hoàng thượng soi xét.</a:t>
            </a:r>
            <a:br>
              <a:rPr i="1" lang="en-US" sz="2800">
                <a:latin typeface="Times New Roman"/>
                <a:ea typeface="Times New Roman"/>
                <a:cs typeface="Times New Roman"/>
                <a:sym typeface="Times New Roman"/>
              </a:rPr>
            </a:br>
            <a:r>
              <a:rPr b="1" i="1" lang="en-US" sz="2800" u="sng">
                <a:latin typeface="Times New Roman"/>
                <a:ea typeface="Times New Roman"/>
                <a:cs typeface="Times New Roman"/>
                <a:sym typeface="Times New Roman"/>
              </a:rPr>
              <a:t>Kẻ hèn thần cung kính </a:t>
            </a:r>
            <a:r>
              <a:rPr i="1" lang="en-US" sz="2800">
                <a:latin typeface="Times New Roman"/>
                <a:ea typeface="Times New Roman"/>
                <a:cs typeface="Times New Roman"/>
                <a:sym typeface="Times New Roman"/>
              </a:rPr>
              <a:t>tấu trình”</a:t>
            </a:r>
            <a:r>
              <a:rPr lang="en-US" sz="2800">
                <a:latin typeface="Times New Roman"/>
                <a:ea typeface="Times New Roman"/>
                <a:cs typeface="Times New Roman"/>
                <a:sym typeface="Times New Roman"/>
              </a:rPr>
              <a:t>.</a:t>
            </a:r>
            <a:endParaRPr sz="2800">
              <a:latin typeface="Times New Roman"/>
              <a:ea typeface="Times New Roman"/>
              <a:cs typeface="Times New Roman"/>
              <a:sym typeface="Times New Roman"/>
            </a:endParaRPr>
          </a:p>
        </p:txBody>
      </p:sp>
      <p:sp>
        <p:nvSpPr>
          <p:cNvPr id="581" name="Google Shape;581;p20"/>
          <p:cNvSpPr txBox="1"/>
          <p:nvPr>
            <p:ph idx="1" type="body"/>
          </p:nvPr>
        </p:nvSpPr>
        <p:spPr>
          <a:xfrm>
            <a:off x="838200" y="3276600"/>
            <a:ext cx="9372600" cy="2514600"/>
          </a:xfrm>
          <a:prstGeom prst="rect">
            <a:avLst/>
          </a:prstGeom>
          <a:noFill/>
          <a:ln>
            <a:noFill/>
          </a:ln>
        </p:spPr>
        <p:txBody>
          <a:bodyPr anchorCtr="0" anchor="t" bIns="45700" lIns="91425" spcFirstLastPara="1" rIns="91425" wrap="square" tIns="45700">
            <a:normAutofit/>
          </a:bodyPr>
          <a:lstStyle/>
          <a:p>
            <a:pPr indent="0" lvl="0" marL="76200" rtl="0" algn="just">
              <a:spcBef>
                <a:spcPts val="0"/>
              </a:spcBef>
              <a:spcAft>
                <a:spcPts val="0"/>
              </a:spcAft>
              <a:buClr>
                <a:srgbClr val="000000"/>
              </a:buClr>
              <a:buSzPts val="2400"/>
              <a:buNone/>
            </a:pPr>
            <a:r>
              <a:rPr lang="en-US" sz="2800">
                <a:solidFill>
                  <a:srgbClr val="F4EE00"/>
                </a:solidFill>
                <a:latin typeface="Times New Roman"/>
                <a:ea typeface="Times New Roman"/>
                <a:cs typeface="Times New Roman"/>
                <a:sym typeface="Times New Roman"/>
              </a:rPr>
              <a:t>- Lời thỉnh cầu chân thành (</a:t>
            </a:r>
            <a:r>
              <a:rPr i="1" lang="en-US" sz="2800">
                <a:solidFill>
                  <a:srgbClr val="F4EE00"/>
                </a:solidFill>
                <a:latin typeface="Times New Roman"/>
                <a:ea typeface="Times New Roman"/>
                <a:cs typeface="Times New Roman"/>
                <a:sym typeface="Times New Roman"/>
              </a:rPr>
              <a:t>thành thật xin dâng</a:t>
            </a:r>
            <a:r>
              <a:rPr lang="en-US" sz="2800">
                <a:solidFill>
                  <a:srgbClr val="F4EE00"/>
                </a:solidFill>
                <a:latin typeface="Times New Roman"/>
                <a:ea typeface="Times New Roman"/>
                <a:cs typeface="Times New Roman"/>
                <a:sym typeface="Times New Roman"/>
              </a:rPr>
              <a:t>).</a:t>
            </a:r>
            <a:endParaRPr sz="2800">
              <a:solidFill>
                <a:srgbClr val="F4EE00"/>
              </a:solidFill>
              <a:latin typeface="Times New Roman"/>
              <a:ea typeface="Times New Roman"/>
              <a:cs typeface="Times New Roman"/>
              <a:sym typeface="Times New Roman"/>
            </a:endParaRPr>
          </a:p>
          <a:p>
            <a:pPr indent="0" lvl="0" marL="76200" rtl="0" algn="just">
              <a:spcBef>
                <a:spcPts val="0"/>
              </a:spcBef>
              <a:spcAft>
                <a:spcPts val="0"/>
              </a:spcAft>
              <a:buClr>
                <a:srgbClr val="000000"/>
              </a:buClr>
              <a:buSzPts val="2400"/>
              <a:buNone/>
            </a:pPr>
            <a:r>
              <a:rPr lang="en-US" sz="2800">
                <a:solidFill>
                  <a:srgbClr val="F4EE00"/>
                </a:solidFill>
                <a:latin typeface="Times New Roman"/>
                <a:ea typeface="Times New Roman"/>
                <a:cs typeface="Times New Roman"/>
                <a:sym typeface="Times New Roman"/>
              </a:rPr>
              <a:t>- Thái độ khiêm nhường, cung kính của một bề tôi (</a:t>
            </a:r>
            <a:r>
              <a:rPr i="1" lang="en-US" sz="2800">
                <a:solidFill>
                  <a:srgbClr val="F4EE00"/>
                </a:solidFill>
                <a:latin typeface="Times New Roman"/>
                <a:ea typeface="Times New Roman"/>
                <a:cs typeface="Times New Roman"/>
                <a:sym typeface="Times New Roman"/>
              </a:rPr>
              <a:t>kẻ hèn thần cung kính tấu trình).</a:t>
            </a:r>
            <a:endParaRPr i="1" sz="2800">
              <a:solidFill>
                <a:srgbClr val="F4EE00"/>
              </a:solidFill>
              <a:latin typeface="Times New Roman"/>
              <a:ea typeface="Times New Roman"/>
              <a:cs typeface="Times New Roman"/>
              <a:sym typeface="Times New Roman"/>
            </a:endParaRPr>
          </a:p>
          <a:p>
            <a:pPr indent="-139700" lvl="0" marL="342900" rtl="0" algn="l">
              <a:spcBef>
                <a:spcPts val="640"/>
              </a:spcBef>
              <a:spcAft>
                <a:spcPts val="0"/>
              </a:spcAft>
              <a:buClr>
                <a:schemeClr val="lt1"/>
              </a:buClr>
              <a:buSzPts val="3200"/>
              <a:buNone/>
            </a:pPr>
            <a:r>
              <a:t/>
            </a:r>
            <a:endParaRPr/>
          </a:p>
        </p:txBody>
      </p:sp>
      <p:sp>
        <p:nvSpPr>
          <p:cNvPr id="582" name="Google Shape;582;p20"/>
          <p:cNvSpPr/>
          <p:nvPr/>
        </p:nvSpPr>
        <p:spPr>
          <a:xfrm>
            <a:off x="838200" y="914400"/>
            <a:ext cx="1936749"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000">
                <a:solidFill>
                  <a:srgbClr val="FFFF00"/>
                </a:solidFill>
                <a:latin typeface="Times New Roman"/>
                <a:ea typeface="Times New Roman"/>
                <a:cs typeface="Times New Roman"/>
                <a:sym typeface="Times New Roman"/>
              </a:rPr>
              <a:t>* Phần kết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2"/>
                                        </p:tgtEl>
                                        <p:attrNameLst>
                                          <p:attrName>style.visibility</p:attrName>
                                        </p:attrNameLst>
                                      </p:cBhvr>
                                      <p:to>
                                        <p:strVal val="visible"/>
                                      </p:to>
                                    </p:set>
                                    <p:animEffect filter="fade" transition="in">
                                      <p:cBhvr>
                                        <p:cTn dur="1000"/>
                                        <p:tgtEl>
                                          <p:spTgt spid="582"/>
                                        </p:tgtEl>
                                      </p:cBhvr>
                                    </p:animEffect>
                                  </p:childTnLst>
                                </p:cTn>
                              </p:par>
                              <p:par>
                                <p:cTn fill="hold" nodeType="withEffect" presetClass="entr" presetID="10" presetSubtype="0">
                                  <p:stCondLst>
                                    <p:cond delay="0"/>
                                  </p:stCondLst>
                                  <p:childTnLst>
                                    <p:set>
                                      <p:cBhvr>
                                        <p:cTn dur="1" fill="hold">
                                          <p:stCondLst>
                                            <p:cond delay="0"/>
                                          </p:stCondLst>
                                        </p:cTn>
                                        <p:tgtEl>
                                          <p:spTgt spid="580"/>
                                        </p:tgtEl>
                                        <p:attrNameLst>
                                          <p:attrName>style.visibility</p:attrName>
                                        </p:attrNameLst>
                                      </p:cBhvr>
                                      <p:to>
                                        <p:strVal val="visible"/>
                                      </p:to>
                                    </p:set>
                                    <p:animEffect filter="fade" transition="in">
                                      <p:cBhvr>
                                        <p:cTn dur="1000"/>
                                        <p:tgtEl>
                                          <p:spTgt spid="5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gtEl>
                                        <p:attrNameLst>
                                          <p:attrName>style.visibility</p:attrName>
                                        </p:attrNameLst>
                                      </p:cBhvr>
                                      <p:to>
                                        <p:strVal val="visible"/>
                                      </p:to>
                                    </p:set>
                                    <p:animEffect filter="fade" transition="in">
                                      <p:cBhvr>
                                        <p:cTn dur="1000"/>
                                        <p:tgtEl>
                                          <p:spTgt spid="5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21"/>
          <p:cNvSpPr txBox="1"/>
          <p:nvPr/>
        </p:nvSpPr>
        <p:spPr>
          <a:xfrm>
            <a:off x="914400" y="681037"/>
            <a:ext cx="83058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F4EE00"/>
                </a:solidFill>
                <a:latin typeface="Times New Roman"/>
                <a:ea typeface="Times New Roman"/>
                <a:cs typeface="Times New Roman"/>
                <a:sym typeface="Times New Roman"/>
              </a:rPr>
              <a:t>III. TỔNG KẾT</a:t>
            </a:r>
            <a:r>
              <a:rPr b="1" lang="en-US" sz="2400">
                <a:solidFill>
                  <a:srgbClr val="F4EE00"/>
                </a:solidFill>
                <a:latin typeface="Times New Roman"/>
                <a:ea typeface="Times New Roman"/>
                <a:cs typeface="Times New Roman"/>
                <a:sym typeface="Times New Roman"/>
              </a:rPr>
              <a:t>	</a:t>
            </a:r>
            <a:r>
              <a:rPr b="1" i="1" lang="en-US" sz="2400">
                <a:solidFill>
                  <a:srgbClr val="F4EE00"/>
                </a:solidFill>
                <a:latin typeface="Times New Roman"/>
                <a:ea typeface="Times New Roman"/>
                <a:cs typeface="Times New Roman"/>
                <a:sym typeface="Times New Roman"/>
              </a:rPr>
              <a:t>  </a:t>
            </a:r>
            <a:endParaRPr/>
          </a:p>
        </p:txBody>
      </p:sp>
      <p:sp>
        <p:nvSpPr>
          <p:cNvPr id="588" name="Google Shape;588;p21"/>
          <p:cNvSpPr txBox="1"/>
          <p:nvPr/>
        </p:nvSpPr>
        <p:spPr>
          <a:xfrm>
            <a:off x="1143000" y="3048000"/>
            <a:ext cx="9906000" cy="249299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600">
                <a:solidFill>
                  <a:srgbClr val="F4EE00"/>
                </a:solidFill>
                <a:latin typeface="Times New Roman"/>
                <a:ea typeface="Times New Roman"/>
                <a:cs typeface="Times New Roman"/>
                <a:sym typeface="Times New Roman"/>
              </a:rPr>
              <a:t>2. Nội dung</a:t>
            </a:r>
            <a:endParaRPr b="1" sz="2600">
              <a:solidFill>
                <a:srgbClr val="F4EE00"/>
              </a:solidFill>
              <a:latin typeface="Times New Roman"/>
              <a:ea typeface="Times New Roman"/>
              <a:cs typeface="Times New Roman"/>
              <a:sym typeface="Times New Roman"/>
            </a:endParaRPr>
          </a:p>
          <a:p>
            <a:pPr indent="0" lvl="0" marL="0" marR="0" rtl="0" algn="just">
              <a:spcBef>
                <a:spcPts val="1300"/>
              </a:spcBef>
              <a:spcAft>
                <a:spcPts val="0"/>
              </a:spcAft>
              <a:buNone/>
            </a:pPr>
            <a:r>
              <a:rPr b="1" i="1" lang="en-US" sz="2400">
                <a:solidFill>
                  <a:srgbClr val="FFFFFF"/>
                </a:solidFill>
                <a:latin typeface="Times New Roman"/>
                <a:ea typeface="Times New Roman"/>
                <a:cs typeface="Times New Roman"/>
                <a:sym typeface="Times New Roman"/>
              </a:rPr>
              <a:t>  </a:t>
            </a:r>
            <a:r>
              <a:rPr b="1" lang="en-US" sz="2600">
                <a:solidFill>
                  <a:srgbClr val="FFFFFF"/>
                </a:solidFill>
                <a:latin typeface="Times New Roman"/>
                <a:ea typeface="Times New Roman"/>
                <a:cs typeface="Times New Roman"/>
                <a:sym typeface="Times New Roman"/>
              </a:rPr>
              <a:t>- Mục đích của việc học là để làm người có đạo đức, có tri thức, góp phần làm hưng thịnh đất nước, chứ không phải để cầu danh lợi .</a:t>
            </a:r>
            <a:endParaRPr/>
          </a:p>
          <a:p>
            <a:pPr indent="0" lvl="0" marL="0" marR="0" rtl="0" algn="just">
              <a:spcBef>
                <a:spcPts val="1300"/>
              </a:spcBef>
              <a:spcAft>
                <a:spcPts val="0"/>
              </a:spcAft>
              <a:buNone/>
            </a:pPr>
            <a:r>
              <a:rPr b="1" lang="en-US" sz="2600">
                <a:solidFill>
                  <a:srgbClr val="FFFFFF"/>
                </a:solidFill>
                <a:latin typeface="Times New Roman"/>
                <a:ea typeface="Times New Roman"/>
                <a:cs typeface="Times New Roman"/>
                <a:sym typeface="Times New Roman"/>
              </a:rPr>
              <a:t>  - Muốn học tốt phải có phương pháp: học từ thấp đến cao, học rộng nhưng phải nắm cho gọn, đặc biệt, học phải đi đôi với hành.</a:t>
            </a:r>
            <a:endParaRPr b="1" sz="2600">
              <a:solidFill>
                <a:srgbClr val="FFFFFF"/>
              </a:solidFill>
              <a:latin typeface="Times New Roman"/>
              <a:ea typeface="Times New Roman"/>
              <a:cs typeface="Times New Roman"/>
              <a:sym typeface="Times New Roman"/>
            </a:endParaRPr>
          </a:p>
        </p:txBody>
      </p:sp>
      <p:sp>
        <p:nvSpPr>
          <p:cNvPr id="589" name="Google Shape;589;p21"/>
          <p:cNvSpPr txBox="1"/>
          <p:nvPr/>
        </p:nvSpPr>
        <p:spPr>
          <a:xfrm>
            <a:off x="1371600" y="1327368"/>
            <a:ext cx="8305800" cy="255454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F4EE00"/>
              </a:buClr>
              <a:buSzPts val="2800"/>
              <a:buFont typeface="Times New Roman"/>
              <a:buAutoNum type="arabicPeriod"/>
            </a:pPr>
            <a:r>
              <a:rPr b="1" lang="en-US" sz="2800">
                <a:solidFill>
                  <a:srgbClr val="F4EE00"/>
                </a:solidFill>
                <a:latin typeface="Times New Roman"/>
                <a:ea typeface="Times New Roman"/>
                <a:cs typeface="Times New Roman"/>
                <a:sym typeface="Times New Roman"/>
              </a:rPr>
              <a:t>Nghệ thuật</a:t>
            </a:r>
            <a:endParaRPr b="1" sz="2800">
              <a:solidFill>
                <a:srgbClr val="F4EE00"/>
              </a:solidFill>
              <a:latin typeface="Times New Roman"/>
              <a:ea typeface="Times New Roman"/>
              <a:cs typeface="Times New Roman"/>
              <a:sym typeface="Times New Roman"/>
            </a:endParaRPr>
          </a:p>
          <a:p>
            <a:pPr indent="0" lvl="0" marL="0" marR="0" rtl="0" algn="l">
              <a:spcBef>
                <a:spcPts val="1300"/>
              </a:spcBef>
              <a:spcAft>
                <a:spcPts val="0"/>
              </a:spcAft>
              <a:buNone/>
            </a:pPr>
            <a:r>
              <a:rPr b="1" lang="en-US" sz="2600">
                <a:solidFill>
                  <a:srgbClr val="FFFFFF"/>
                </a:solidFill>
                <a:latin typeface="Times New Roman"/>
                <a:ea typeface="Times New Roman"/>
                <a:cs typeface="Times New Roman"/>
                <a:sym typeface="Times New Roman"/>
              </a:rPr>
              <a:t>- Trình tự lập luận chặt chẽ, giàu sức thuyết phục.</a:t>
            </a:r>
            <a:endParaRPr/>
          </a:p>
          <a:p>
            <a:pPr indent="0" lvl="0" marL="0" marR="0" rtl="0" algn="l">
              <a:spcBef>
                <a:spcPts val="1300"/>
              </a:spcBef>
              <a:spcAft>
                <a:spcPts val="0"/>
              </a:spcAft>
              <a:buNone/>
            </a:pPr>
            <a:r>
              <a:rPr b="1" lang="en-US" sz="2600">
                <a:solidFill>
                  <a:srgbClr val="FFFFFF"/>
                </a:solidFill>
                <a:latin typeface="Times New Roman"/>
                <a:ea typeface="Times New Roman"/>
                <a:cs typeface="Times New Roman"/>
                <a:sym typeface="Times New Roman"/>
              </a:rPr>
              <a:t>- So sánh cụ thể, dễ hiểu .</a:t>
            </a:r>
            <a:endParaRPr/>
          </a:p>
          <a:p>
            <a:pPr indent="-190500" lvl="0" marL="342900" marR="0" rtl="0" algn="l">
              <a:spcBef>
                <a:spcPts val="0"/>
              </a:spcBef>
              <a:spcAft>
                <a:spcPts val="0"/>
              </a:spcAft>
              <a:buClr>
                <a:schemeClr val="dk1"/>
              </a:buClr>
              <a:buSzPts val="2400"/>
              <a:buFont typeface="Times New Roman"/>
              <a:buNone/>
            </a:pPr>
            <a:r>
              <a:t/>
            </a:r>
            <a:endParaRPr b="1" i="1" sz="2400">
              <a:solidFill>
                <a:srgbClr val="000000"/>
              </a:solidFill>
              <a:latin typeface="Times New Roman"/>
              <a:ea typeface="Times New Roman"/>
              <a:cs typeface="Times New Roman"/>
              <a:sym typeface="Times New Roman"/>
            </a:endParaRPr>
          </a:p>
          <a:p>
            <a:pPr indent="-190500" lvl="0" marL="342900" marR="0" rtl="0" algn="l">
              <a:spcBef>
                <a:spcPts val="0"/>
              </a:spcBef>
              <a:spcAft>
                <a:spcPts val="0"/>
              </a:spcAft>
              <a:buClr>
                <a:schemeClr val="dk1"/>
              </a:buClr>
              <a:buSzPts val="2400"/>
              <a:buFont typeface="Times New Roman"/>
              <a:buNone/>
            </a:pPr>
            <a:r>
              <a:t/>
            </a:r>
            <a:endParaRPr b="1" i="1" sz="2400">
              <a:solidFill>
                <a:srgbClr val="000000"/>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89"/>
                                        </p:tgtEl>
                                        <p:attrNameLst>
                                          <p:attrName>style.visibility</p:attrName>
                                        </p:attrNameLst>
                                      </p:cBhvr>
                                      <p:to>
                                        <p:strVal val="visible"/>
                                      </p:to>
                                    </p:set>
                                    <p:anim calcmode="lin" valueType="num">
                                      <p:cBhvr additive="base">
                                        <p:cTn dur="500"/>
                                        <p:tgtEl>
                                          <p:spTgt spid="58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88"/>
                                        </p:tgtEl>
                                        <p:attrNameLst>
                                          <p:attrName>style.visibility</p:attrName>
                                        </p:attrNameLst>
                                      </p:cBhvr>
                                      <p:to>
                                        <p:strVal val="visible"/>
                                      </p:to>
                                    </p:set>
                                    <p:anim calcmode="lin" valueType="num">
                                      <p:cBhvr additive="base">
                                        <p:cTn dur="500"/>
                                        <p:tgtEl>
                                          <p:spTgt spid="5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22"/>
          <p:cNvSpPr txBox="1"/>
          <p:nvPr>
            <p:ph idx="4294967295" type="body"/>
          </p:nvPr>
        </p:nvSpPr>
        <p:spPr>
          <a:xfrm>
            <a:off x="1981200" y="838209"/>
            <a:ext cx="8229600" cy="5029199"/>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lt1"/>
              </a:buClr>
              <a:buSzPts val="3200"/>
              <a:buNone/>
            </a:pPr>
            <a:r>
              <a:t/>
            </a:r>
            <a:endParaRPr/>
          </a:p>
        </p:txBody>
      </p:sp>
      <p:sp>
        <p:nvSpPr>
          <p:cNvPr id="595" name="Google Shape;595;p22"/>
          <p:cNvSpPr txBox="1"/>
          <p:nvPr/>
        </p:nvSpPr>
        <p:spPr>
          <a:xfrm>
            <a:off x="1981200" y="2286000"/>
            <a:ext cx="8229600" cy="1384300"/>
          </a:xfrm>
          <a:prstGeom prst="rect">
            <a:avLst/>
          </a:prstGeom>
          <a:solidFill>
            <a:schemeClr val="lt1"/>
          </a:solidFill>
          <a:ln>
            <a:noFill/>
          </a:ln>
          <a:effectLst>
            <a:outerShdw kx="2115830" rotWithShape="0" algn="bl" dir="2700000" dist="35921" sy="50000">
              <a:schemeClr val="lt2">
                <a:alpha val="80000"/>
              </a:schemeClr>
            </a:outerShdw>
          </a:effectLst>
        </p:spPr>
        <p:txBody>
          <a:bodyPr anchorCtr="0" anchor="t" bIns="45700" lIns="91425" spcFirstLastPara="1" rIns="91425" wrap="square" tIns="45700">
            <a:spAutoFit/>
          </a:bodyPr>
          <a:lstStyle/>
          <a:p>
            <a:pPr indent="0" lvl="0" marL="0" marR="0" rtl="0" algn="just">
              <a:spcBef>
                <a:spcPts val="0"/>
              </a:spcBef>
              <a:spcAft>
                <a:spcPts val="0"/>
              </a:spcAft>
              <a:buNone/>
            </a:pPr>
            <a:r>
              <a:rPr b="1" i="1" lang="en-US" sz="2400">
                <a:solidFill>
                  <a:srgbClr val="000099"/>
                </a:solidFill>
                <a:latin typeface="Times New Roman"/>
                <a:ea typeface="Times New Roman"/>
                <a:cs typeface="Times New Roman"/>
                <a:sym typeface="Times New Roman"/>
              </a:rPr>
              <a:t>   </a:t>
            </a:r>
            <a:r>
              <a:rPr b="1" i="1" lang="en-US" sz="2800">
                <a:solidFill>
                  <a:schemeClr val="dk1"/>
                </a:solidFill>
                <a:latin typeface="Times New Roman"/>
                <a:ea typeface="Times New Roman"/>
                <a:cs typeface="Times New Roman"/>
                <a:sym typeface="Times New Roman"/>
              </a:rPr>
              <a:t>Là người thiên tư sáng suốt, học rộng, hiểu sâu, yêu nước, quan tâm đến vận mệnh đất nước, trọng chữ, trọng tài.</a:t>
            </a:r>
            <a:endParaRPr b="1" sz="2800">
              <a:solidFill>
                <a:schemeClr val="dk1"/>
              </a:solidFill>
              <a:latin typeface="Times New Roman"/>
              <a:ea typeface="Times New Roman"/>
              <a:cs typeface="Times New Roman"/>
              <a:sym typeface="Times New Roman"/>
            </a:endParaRPr>
          </a:p>
        </p:txBody>
      </p:sp>
      <p:sp>
        <p:nvSpPr>
          <p:cNvPr id="596" name="Google Shape;596;p22"/>
          <p:cNvSpPr txBox="1"/>
          <p:nvPr/>
        </p:nvSpPr>
        <p:spPr>
          <a:xfrm>
            <a:off x="1981200" y="4267203"/>
            <a:ext cx="8229600" cy="954107"/>
          </a:xfrm>
          <a:prstGeom prst="rect">
            <a:avLst/>
          </a:prstGeom>
          <a:solidFill>
            <a:schemeClr val="lt1"/>
          </a:solidFill>
          <a:ln>
            <a:noFill/>
          </a:ln>
          <a:effectLst>
            <a:outerShdw kx="2115830" rotWithShape="0" algn="bl" dir="2700000" dist="35921" sy="50000">
              <a:schemeClr val="lt2">
                <a:alpha val="80000"/>
              </a:schemeClr>
            </a:outerShdw>
          </a:effectLst>
        </p:spPr>
        <p:txBody>
          <a:bodyPr anchorCtr="0" anchor="t" bIns="45700" lIns="91425" spcFirstLastPara="1" rIns="91425" wrap="square" tIns="45700">
            <a:spAutoFit/>
          </a:bodyPr>
          <a:lstStyle/>
          <a:p>
            <a:pPr indent="0" lvl="0" marL="0" marR="0" rtl="0" algn="just">
              <a:spcBef>
                <a:spcPts val="0"/>
              </a:spcBef>
              <a:spcAft>
                <a:spcPts val="0"/>
              </a:spcAft>
              <a:buNone/>
            </a:pPr>
            <a:r>
              <a:rPr b="1" i="1" lang="en-US" sz="2400">
                <a:solidFill>
                  <a:schemeClr val="dk1"/>
                </a:solidFill>
                <a:latin typeface="Times New Roman"/>
                <a:ea typeface="Times New Roman"/>
                <a:cs typeface="Times New Roman"/>
                <a:sym typeface="Times New Roman"/>
              </a:rPr>
              <a:t>   </a:t>
            </a:r>
            <a:r>
              <a:rPr b="1" i="1" lang="en-US" sz="2800">
                <a:solidFill>
                  <a:schemeClr val="dk1"/>
                </a:solidFill>
                <a:latin typeface="Times New Roman"/>
                <a:ea typeface="Times New Roman"/>
                <a:cs typeface="Times New Roman"/>
                <a:sym typeface="Times New Roman"/>
              </a:rPr>
              <a:t>Tư tưởng của Nguyễn Thiếp là nền tảng cho những quan điểm học đúng đắn ngày nay.</a:t>
            </a:r>
            <a:endParaRPr b="1" sz="2800">
              <a:solidFill>
                <a:schemeClr val="dk1"/>
              </a:solidFill>
              <a:latin typeface="Times New Roman"/>
              <a:ea typeface="Times New Roman"/>
              <a:cs typeface="Times New Roman"/>
              <a:sym typeface="Times New Roman"/>
            </a:endParaRPr>
          </a:p>
        </p:txBody>
      </p:sp>
      <p:sp>
        <p:nvSpPr>
          <p:cNvPr id="597" name="Google Shape;597;p22"/>
          <p:cNvSpPr txBox="1"/>
          <p:nvPr>
            <p:ph idx="4294967295" type="title"/>
          </p:nvPr>
        </p:nvSpPr>
        <p:spPr>
          <a:xfrm>
            <a:off x="1981200" y="745330"/>
            <a:ext cx="8229600" cy="954107"/>
          </a:xfrm>
          <a:prstGeom prst="rect">
            <a:avLst/>
          </a:prstGeom>
          <a:solidFill>
            <a:srgbClr val="FFFF00"/>
          </a:solidFill>
          <a:ln>
            <a:noFill/>
          </a:ln>
          <a:effectLst>
            <a:outerShdw kx="2115830" rotWithShape="0" algn="bl" dir="2700000" dist="35921" sy="50000">
              <a:srgbClr val="969696">
                <a:alpha val="79607"/>
              </a:srgbClr>
            </a:outerShdw>
          </a:effectLst>
        </p:spPr>
        <p:txBody>
          <a:bodyPr anchorCtr="0" anchor="ctr" bIns="45700" lIns="91425" spcFirstLastPara="1" rIns="91425" wrap="square" tIns="45700">
            <a:spAutoFit/>
          </a:bodyPr>
          <a:lstStyle/>
          <a:p>
            <a:pPr indent="0" lvl="0" marL="0" rtl="0" algn="just">
              <a:spcBef>
                <a:spcPts val="0"/>
              </a:spcBef>
              <a:spcAft>
                <a:spcPts val="0"/>
              </a:spcAft>
              <a:buClr>
                <a:srgbClr val="000000"/>
              </a:buClr>
              <a:buSzPts val="2000"/>
              <a:buFont typeface="Times New Roman"/>
              <a:buNone/>
            </a:pPr>
            <a:r>
              <a:rPr b="1" i="1" lang="en-US" sz="2000">
                <a:solidFill>
                  <a:srgbClr val="000000"/>
                </a:solidFill>
                <a:latin typeface="Times New Roman"/>
                <a:ea typeface="Times New Roman"/>
                <a:cs typeface="Times New Roman"/>
                <a:sym typeface="Times New Roman"/>
              </a:rPr>
              <a:t> </a:t>
            </a:r>
            <a:r>
              <a:rPr b="1" i="1" lang="en-US" sz="2800">
                <a:solidFill>
                  <a:schemeClr val="dk1"/>
                </a:solidFill>
                <a:latin typeface="Times New Roman"/>
                <a:ea typeface="Times New Roman"/>
                <a:cs typeface="Times New Roman"/>
                <a:sym typeface="Times New Roman"/>
              </a:rPr>
              <a:t> (?) </a:t>
            </a:r>
            <a:r>
              <a:rPr b="1" i="1" lang="en-US" sz="2800">
                <a:solidFill>
                  <a:srgbClr val="000000"/>
                </a:solidFill>
                <a:latin typeface="Times New Roman"/>
                <a:ea typeface="Times New Roman"/>
                <a:cs typeface="Times New Roman"/>
                <a:sym typeface="Times New Roman"/>
              </a:rPr>
              <a:t>Em hiểu gì về Nguyễn Thiếp – tác giả của những </a:t>
            </a:r>
            <a:br>
              <a:rPr b="1" i="1" lang="en-US" sz="2800">
                <a:solidFill>
                  <a:srgbClr val="000000"/>
                </a:solidFill>
                <a:latin typeface="Times New Roman"/>
                <a:ea typeface="Times New Roman"/>
                <a:cs typeface="Times New Roman"/>
                <a:sym typeface="Times New Roman"/>
              </a:rPr>
            </a:br>
            <a:r>
              <a:rPr b="1" i="1" lang="en-US" sz="2800">
                <a:solidFill>
                  <a:srgbClr val="000000"/>
                </a:solidFill>
                <a:latin typeface="Times New Roman"/>
                <a:ea typeface="Times New Roman"/>
                <a:cs typeface="Times New Roman"/>
                <a:sym typeface="Times New Roman"/>
              </a:rPr>
              <a:t>lời tấu trình này ? </a:t>
            </a:r>
            <a:endParaRPr b="1" i="1" sz="2800">
              <a:solidFill>
                <a:srgbClr val="000000"/>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500"/>
                                        <p:tgtEl>
                                          <p:spTgt spid="5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5"/>
                                        </p:tgtEl>
                                        <p:attrNameLst>
                                          <p:attrName>style.visibility</p:attrName>
                                        </p:attrNameLst>
                                      </p:cBhvr>
                                      <p:to>
                                        <p:strVal val="visible"/>
                                      </p:to>
                                    </p:set>
                                    <p:animEffect filter="fade" transition="in">
                                      <p:cBhvr>
                                        <p:cTn dur="500"/>
                                        <p:tgtEl>
                                          <p:spTgt spid="5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500"/>
                                        <p:tgtEl>
                                          <p:spTgt spid="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23"/>
          <p:cNvSpPr txBox="1"/>
          <p:nvPr/>
        </p:nvSpPr>
        <p:spPr>
          <a:xfrm>
            <a:off x="1447800" y="1066800"/>
            <a:ext cx="4470400" cy="519113"/>
          </a:xfrm>
          <a:prstGeom prst="rect">
            <a:avLst/>
          </a:prstGeom>
          <a:noFill/>
          <a:ln>
            <a:noFill/>
          </a:ln>
          <a:effectLst>
            <a:outerShdw kx="2115830" rotWithShape="0" algn="bl" dir="2700000" dist="35921" sy="50000">
              <a:schemeClr val="lt2">
                <a:alpha val="80000"/>
              </a:schemeClr>
            </a:outerShdw>
          </a:effectLst>
        </p:spPr>
        <p:txBody>
          <a:bodyPr anchorCtr="0" anchor="t" bIns="45700" lIns="91425" spcFirstLastPara="1" rIns="91425" wrap="square" tIns="45700">
            <a:spAutoFit/>
          </a:bodyPr>
          <a:lstStyle/>
          <a:p>
            <a:pPr indent="0" lvl="0" marL="0" marR="0" rtl="0" algn="just">
              <a:spcBef>
                <a:spcPts val="0"/>
              </a:spcBef>
              <a:spcAft>
                <a:spcPts val="0"/>
              </a:spcAft>
              <a:buNone/>
            </a:pPr>
            <a:r>
              <a:rPr b="1" i="1" lang="en-US" sz="2800">
                <a:solidFill>
                  <a:srgbClr val="CC3300"/>
                </a:solidFill>
                <a:latin typeface="Times New Roman"/>
                <a:ea typeface="Times New Roman"/>
                <a:cs typeface="Times New Roman"/>
                <a:sym typeface="Times New Roman"/>
              </a:rPr>
              <a:t>     </a:t>
            </a:r>
            <a:r>
              <a:rPr b="1" i="1" lang="en-US" sz="2800">
                <a:solidFill>
                  <a:srgbClr val="F4EE00"/>
                </a:solidFill>
                <a:latin typeface="Times New Roman"/>
                <a:ea typeface="Times New Roman"/>
                <a:cs typeface="Times New Roman"/>
                <a:sym typeface="Times New Roman"/>
              </a:rPr>
              <a:t>§iÓm tiến bộ</a:t>
            </a:r>
            <a:endParaRPr b="1" sz="2800">
              <a:solidFill>
                <a:srgbClr val="F4EE00"/>
              </a:solidFill>
              <a:latin typeface="Times New Roman"/>
              <a:ea typeface="Times New Roman"/>
              <a:cs typeface="Times New Roman"/>
              <a:sym typeface="Times New Roman"/>
            </a:endParaRPr>
          </a:p>
        </p:txBody>
      </p:sp>
      <p:sp>
        <p:nvSpPr>
          <p:cNvPr id="603" name="Google Shape;603;p23"/>
          <p:cNvSpPr txBox="1"/>
          <p:nvPr/>
        </p:nvSpPr>
        <p:spPr>
          <a:xfrm>
            <a:off x="7391400" y="1104900"/>
            <a:ext cx="4470400" cy="519113"/>
          </a:xfrm>
          <a:prstGeom prst="rect">
            <a:avLst/>
          </a:prstGeom>
          <a:noFill/>
          <a:ln>
            <a:noFill/>
          </a:ln>
          <a:effectLst>
            <a:outerShdw kx="2115830" rotWithShape="0" algn="bl" dir="2700000" dist="35921" sy="50000">
              <a:schemeClr val="lt2">
                <a:alpha val="80000"/>
              </a:schemeClr>
            </a:outerShdw>
          </a:effectLst>
        </p:spPr>
        <p:txBody>
          <a:bodyPr anchorCtr="0" anchor="t" bIns="45700" lIns="91425" spcFirstLastPara="1" rIns="91425" wrap="square" tIns="45700">
            <a:spAutoFit/>
          </a:bodyPr>
          <a:lstStyle/>
          <a:p>
            <a:pPr indent="0" lvl="0" marL="0" marR="0" rtl="0" algn="just">
              <a:spcBef>
                <a:spcPts val="0"/>
              </a:spcBef>
              <a:spcAft>
                <a:spcPts val="0"/>
              </a:spcAft>
              <a:buNone/>
            </a:pPr>
            <a:r>
              <a:rPr b="1" i="1" lang="en-US" sz="2800">
                <a:solidFill>
                  <a:srgbClr val="CC3300"/>
                </a:solidFill>
                <a:latin typeface="Times New Roman"/>
                <a:ea typeface="Times New Roman"/>
                <a:cs typeface="Times New Roman"/>
                <a:sym typeface="Times New Roman"/>
              </a:rPr>
              <a:t>   </a:t>
            </a:r>
            <a:r>
              <a:rPr b="1" i="1" lang="en-US" sz="2800">
                <a:solidFill>
                  <a:srgbClr val="F4EE00"/>
                </a:solidFill>
                <a:latin typeface="Times New Roman"/>
                <a:ea typeface="Times New Roman"/>
                <a:cs typeface="Times New Roman"/>
                <a:sym typeface="Times New Roman"/>
              </a:rPr>
              <a:t>Điểm cần bổ sung</a:t>
            </a:r>
            <a:endParaRPr b="1" sz="2800">
              <a:solidFill>
                <a:srgbClr val="F4EE00"/>
              </a:solidFill>
              <a:latin typeface="Times New Roman"/>
              <a:ea typeface="Times New Roman"/>
              <a:cs typeface="Times New Roman"/>
              <a:sym typeface="Times New Roman"/>
            </a:endParaRPr>
          </a:p>
        </p:txBody>
      </p:sp>
      <p:sp>
        <p:nvSpPr>
          <p:cNvPr id="604" name="Google Shape;604;p23"/>
          <p:cNvSpPr txBox="1"/>
          <p:nvPr/>
        </p:nvSpPr>
        <p:spPr>
          <a:xfrm>
            <a:off x="457200" y="1979614"/>
            <a:ext cx="5257800" cy="1692771"/>
          </a:xfrm>
          <a:prstGeom prst="rect">
            <a:avLst/>
          </a:prstGeom>
          <a:noFill/>
          <a:ln>
            <a:noFill/>
          </a:ln>
          <a:effectLst>
            <a:outerShdw kx="2115830" rotWithShape="0" algn="bl" dir="2700000" dist="35921" sy="50000">
              <a:schemeClr val="lt2">
                <a:alpha val="80000"/>
              </a:scheme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lang="en-US" sz="2600">
                <a:solidFill>
                  <a:srgbClr val="FFFFFF"/>
                </a:solidFill>
                <a:latin typeface="Times New Roman"/>
                <a:ea typeface="Times New Roman"/>
                <a:cs typeface="Times New Roman"/>
                <a:sym typeface="Times New Roman"/>
              </a:rPr>
              <a:t>Tư tưởng của Nguyễn Thiếp là nền tảng cho những quan điểm học đúng đắn ngày nay: học để làm người , học đi đôi với hành…</a:t>
            </a:r>
            <a:endParaRPr b="1" sz="2600">
              <a:solidFill>
                <a:srgbClr val="FFFFFF"/>
              </a:solidFill>
              <a:latin typeface="Times New Roman"/>
              <a:ea typeface="Times New Roman"/>
              <a:cs typeface="Times New Roman"/>
              <a:sym typeface="Times New Roman"/>
            </a:endParaRPr>
          </a:p>
        </p:txBody>
      </p:sp>
      <p:sp>
        <p:nvSpPr>
          <p:cNvPr id="605" name="Google Shape;605;p23"/>
          <p:cNvSpPr txBox="1"/>
          <p:nvPr/>
        </p:nvSpPr>
        <p:spPr>
          <a:xfrm>
            <a:off x="6733309" y="1879155"/>
            <a:ext cx="4470400" cy="2923877"/>
          </a:xfrm>
          <a:prstGeom prst="rect">
            <a:avLst/>
          </a:prstGeom>
          <a:noFill/>
          <a:ln>
            <a:noFill/>
          </a:ln>
          <a:effectLst>
            <a:outerShdw kx="2115830" rotWithShape="0" algn="bl" dir="2700000" dist="35921" sy="50000">
              <a:schemeClr val="lt2">
                <a:alpha val="80000"/>
              </a:schemeClr>
            </a:outerShdw>
          </a:effectLst>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800">
                <a:solidFill>
                  <a:srgbClr val="CC3300"/>
                </a:solidFill>
                <a:latin typeface="Times New Roman"/>
                <a:ea typeface="Times New Roman"/>
                <a:cs typeface="Times New Roman"/>
                <a:sym typeface="Times New Roman"/>
              </a:rPr>
              <a:t>     </a:t>
            </a:r>
            <a:r>
              <a:rPr b="1" lang="en-US" sz="2600">
                <a:solidFill>
                  <a:srgbClr val="FFFFFF"/>
                </a:solidFill>
                <a:latin typeface="Times New Roman"/>
                <a:ea typeface="Times New Roman"/>
                <a:cs typeface="Times New Roman"/>
                <a:sym typeface="Times New Roman"/>
              </a:rPr>
              <a:t>Môc ®Ých häc kh«ng chØ lµ rÌn luyÖn ®¹o ®øc mµ cßn phát triển n¨ng lùc trÝ tuÖ, rèn luyện kĩ năng sống… ®Ó con ngư­êi trở nên toàn diện,  cã thể đóng góp, x©y dùng đất nước.</a:t>
            </a:r>
            <a:endParaRPr/>
          </a:p>
        </p:txBody>
      </p:sp>
      <p:cxnSp>
        <p:nvCxnSpPr>
          <p:cNvPr id="606" name="Google Shape;606;p23"/>
          <p:cNvCxnSpPr/>
          <p:nvPr/>
        </p:nvCxnSpPr>
        <p:spPr>
          <a:xfrm>
            <a:off x="5867400" y="1200172"/>
            <a:ext cx="0" cy="4114799"/>
          </a:xfrm>
          <a:prstGeom prst="straightConnector1">
            <a:avLst/>
          </a:prstGeom>
          <a:noFill/>
          <a:ln cap="flat" cmpd="sng" w="22225">
            <a:solidFill>
              <a:schemeClr val="lt1"/>
            </a:solidFill>
            <a:prstDash val="solid"/>
            <a:round/>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1000"/>
                                        <p:tgtEl>
                                          <p:spTgt spid="602"/>
                                        </p:tgtEl>
                                      </p:cBhvr>
                                    </p:animEffect>
                                  </p:childTnLst>
                                </p:cTn>
                              </p:par>
                              <p:par>
                                <p:cTn fill="hold" nodeType="withEffect" presetClass="entr" presetID="10" presetSubtype="0">
                                  <p:stCondLst>
                                    <p:cond delay="0"/>
                                  </p:stCondLst>
                                  <p:childTnLst>
                                    <p:set>
                                      <p:cBhvr>
                                        <p:cTn dur="1" fill="hold">
                                          <p:stCondLst>
                                            <p:cond delay="0"/>
                                          </p:stCondLst>
                                        </p:cTn>
                                        <p:tgtEl>
                                          <p:spTgt spid="603"/>
                                        </p:tgtEl>
                                        <p:attrNameLst>
                                          <p:attrName>style.visibility</p:attrName>
                                        </p:attrNameLst>
                                      </p:cBhvr>
                                      <p:to>
                                        <p:strVal val="visible"/>
                                      </p:to>
                                    </p:set>
                                    <p:animEffect filter="fade" transition="in">
                                      <p:cBhvr>
                                        <p:cTn dur="1000"/>
                                        <p:tgtEl>
                                          <p:spTgt spid="6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4"/>
                                        </p:tgtEl>
                                        <p:attrNameLst>
                                          <p:attrName>style.visibility</p:attrName>
                                        </p:attrNameLst>
                                      </p:cBhvr>
                                      <p:to>
                                        <p:strVal val="visible"/>
                                      </p:to>
                                    </p:set>
                                    <p:animEffect filter="fade" transition="in">
                                      <p:cBhvr>
                                        <p:cTn dur="1000"/>
                                        <p:tgtEl>
                                          <p:spTgt spid="6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5">
                                            <p:txEl>
                                              <p:pRg end="0" st="0"/>
                                            </p:txEl>
                                          </p:spTgt>
                                        </p:tgtEl>
                                        <p:attrNameLst>
                                          <p:attrName>style.visibility</p:attrName>
                                        </p:attrNameLst>
                                      </p:cBhvr>
                                      <p:to>
                                        <p:strVal val="visible"/>
                                      </p:to>
                                    </p:set>
                                    <p:animEffect filter="fade" transition="in">
                                      <p:cBhvr>
                                        <p:cTn dur="1000"/>
                                        <p:tgtEl>
                                          <p:spTgt spid="60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24"/>
          <p:cNvSpPr txBox="1"/>
          <p:nvPr>
            <p:ph idx="4294967295" type="body"/>
          </p:nvPr>
        </p:nvSpPr>
        <p:spPr>
          <a:xfrm>
            <a:off x="762000" y="1295408"/>
            <a:ext cx="10699376" cy="46021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FFFF00"/>
              </a:buClr>
              <a:buSzPts val="3600"/>
              <a:buNone/>
            </a:pPr>
            <a:r>
              <a:rPr b="1" lang="en-US" sz="3600">
                <a:solidFill>
                  <a:srgbClr val="FFFF00"/>
                </a:solidFill>
                <a:latin typeface="Times New Roman"/>
                <a:ea typeface="Times New Roman"/>
                <a:cs typeface="Times New Roman"/>
                <a:sym typeface="Times New Roman"/>
              </a:rPr>
              <a:t>MỞ RỘNG</a:t>
            </a:r>
            <a:endParaRPr/>
          </a:p>
          <a:p>
            <a:pPr indent="0" lvl="0" marL="0" rtl="0" algn="just">
              <a:spcBef>
                <a:spcPts val="720"/>
              </a:spcBef>
              <a:spcAft>
                <a:spcPts val="0"/>
              </a:spcAft>
              <a:buClr>
                <a:srgbClr val="FFFF00"/>
              </a:buClr>
              <a:buSzPts val="3600"/>
              <a:buNone/>
            </a:pPr>
            <a:r>
              <a:rPr b="1" lang="en-US" sz="3600">
                <a:solidFill>
                  <a:srgbClr val="FFFF00"/>
                </a:solidFill>
                <a:latin typeface="Times New Roman"/>
                <a:ea typeface="Times New Roman"/>
                <a:cs typeface="Times New Roman"/>
                <a:sym typeface="Times New Roman"/>
              </a:rPr>
              <a:t>Bốn mục tiêu giáo dục của UNESCO</a:t>
            </a:r>
            <a:r>
              <a:rPr b="1" lang="en-US" sz="3600">
                <a:solidFill>
                  <a:srgbClr val="F4EE00"/>
                </a:solidFill>
                <a:latin typeface="Times New Roman"/>
                <a:ea typeface="Times New Roman"/>
                <a:cs typeface="Times New Roman"/>
                <a:sym typeface="Times New Roman"/>
              </a:rPr>
              <a:t>:</a:t>
            </a:r>
            <a:endParaRPr/>
          </a:p>
          <a:p>
            <a:pPr indent="0" lvl="0" marL="0" rtl="0" algn="just">
              <a:spcBef>
                <a:spcPts val="640"/>
              </a:spcBef>
              <a:spcAft>
                <a:spcPts val="0"/>
              </a:spcAft>
              <a:buClr>
                <a:schemeClr val="lt1"/>
              </a:buClr>
              <a:buSzPts val="3200"/>
              <a:buNone/>
            </a:pPr>
            <a:r>
              <a:rPr b="1" i="1" lang="en-US">
                <a:latin typeface="Times New Roman"/>
                <a:ea typeface="Times New Roman"/>
                <a:cs typeface="Times New Roman"/>
                <a:sym typeface="Times New Roman"/>
              </a:rPr>
              <a:t>         - Học để biết, học để làm, học để chung sống, học để tự    	khẳng định mình.</a:t>
            </a:r>
            <a:endParaRPr/>
          </a:p>
          <a:p>
            <a:pPr indent="0" lvl="0" marL="0" rtl="0" algn="just">
              <a:spcBef>
                <a:spcPts val="640"/>
              </a:spcBef>
              <a:spcAft>
                <a:spcPts val="0"/>
              </a:spcAft>
              <a:buClr>
                <a:schemeClr val="lt1"/>
              </a:buClr>
              <a:buSzPts val="3200"/>
              <a:buNone/>
            </a:pPr>
            <a:r>
              <a:rPr b="1" i="1" lang="en-US">
                <a:latin typeface="Times New Roman"/>
                <a:ea typeface="Times New Roman"/>
                <a:cs typeface="Times New Roman"/>
                <a:sym typeface="Times New Roman"/>
              </a:rPr>
              <a:t>        -  Học để làm người.</a:t>
            </a:r>
            <a:endParaRPr b="1" i="1">
              <a:latin typeface="Times New Roman"/>
              <a:ea typeface="Times New Roman"/>
              <a:cs typeface="Times New Roman"/>
              <a:sym typeface="Times New Roman"/>
            </a:endParaRPr>
          </a:p>
          <a:p>
            <a:pPr indent="0" lvl="0" marL="0" rtl="0" algn="just">
              <a:spcBef>
                <a:spcPts val="640"/>
              </a:spcBef>
              <a:spcAft>
                <a:spcPts val="0"/>
              </a:spcAft>
              <a:buClr>
                <a:schemeClr val="lt1"/>
              </a:buClr>
              <a:buSzPts val="3200"/>
              <a:buNone/>
            </a:pPr>
            <a:r>
              <a:rPr b="1" i="1" lang="en-US">
                <a:latin typeface="Times New Roman"/>
                <a:ea typeface="Times New Roman"/>
                <a:cs typeface="Times New Roman"/>
                <a:sym typeface="Times New Roman"/>
              </a:rPr>
              <a:t>        -  Học gắn với hành.</a:t>
            </a:r>
            <a:endParaRPr b="1" i="1">
              <a:latin typeface="Times New Roman"/>
              <a:ea typeface="Times New Roman"/>
              <a:cs typeface="Times New Roman"/>
              <a:sym typeface="Times New Roman"/>
            </a:endParaRPr>
          </a:p>
          <a:p>
            <a:pPr indent="0" lvl="0" marL="0" rtl="0" algn="just">
              <a:spcBef>
                <a:spcPts val="640"/>
              </a:spcBef>
              <a:spcAft>
                <a:spcPts val="0"/>
              </a:spcAft>
              <a:buClr>
                <a:schemeClr val="lt1"/>
              </a:buClr>
              <a:buSzPts val="3200"/>
              <a:buNone/>
            </a:pPr>
            <a:r>
              <a:rPr b="1" i="1" lang="en-US">
                <a:latin typeface="Times New Roman"/>
                <a:ea typeface="Times New Roman"/>
                <a:cs typeface="Times New Roman"/>
                <a:sym typeface="Times New Roman"/>
              </a:rPr>
              <a:t>        - Dạy học lấy người học làm trung tâm. </a:t>
            </a:r>
            <a:endParaRPr/>
          </a:p>
          <a:p>
            <a:pPr indent="-139700" lvl="0" marL="342900" rtl="0" algn="l">
              <a:spcBef>
                <a:spcPts val="640"/>
              </a:spcBef>
              <a:spcAft>
                <a:spcPts val="0"/>
              </a:spcAft>
              <a:buClr>
                <a:schemeClr val="lt1"/>
              </a:buClr>
              <a:buSzPts val="32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pic>
        <p:nvPicPr>
          <p:cNvPr descr="Kết quả hình ảnh cho NHỮNG NGƯỜI TÀI CUA ĐẤT NƯỚC" id="616" name="Google Shape;616;p25"/>
          <p:cNvPicPr preferRelativeResize="0"/>
          <p:nvPr/>
        </p:nvPicPr>
        <p:blipFill rotWithShape="1">
          <a:blip r:embed="rId3">
            <a:alphaModFix/>
          </a:blip>
          <a:srcRect b="0" l="0" r="0" t="0"/>
          <a:stretch/>
        </p:blipFill>
        <p:spPr>
          <a:xfrm>
            <a:off x="1422870" y="1113852"/>
            <a:ext cx="4441825" cy="2924175"/>
          </a:xfrm>
          <a:prstGeom prst="rect">
            <a:avLst/>
          </a:prstGeom>
          <a:noFill/>
          <a:ln>
            <a:noFill/>
          </a:ln>
        </p:spPr>
      </p:pic>
      <p:pic>
        <p:nvPicPr>
          <p:cNvPr descr="Hình ảnh có liên quan" id="617" name="Google Shape;617;p25"/>
          <p:cNvPicPr preferRelativeResize="0"/>
          <p:nvPr/>
        </p:nvPicPr>
        <p:blipFill rotWithShape="1">
          <a:blip r:embed="rId4">
            <a:alphaModFix/>
          </a:blip>
          <a:srcRect b="0" l="0" r="0" t="0"/>
          <a:stretch/>
        </p:blipFill>
        <p:spPr>
          <a:xfrm>
            <a:off x="5976127" y="1119420"/>
            <a:ext cx="4686300" cy="2952750"/>
          </a:xfrm>
          <a:prstGeom prst="rect">
            <a:avLst/>
          </a:prstGeom>
          <a:noFill/>
          <a:ln>
            <a:noFill/>
          </a:ln>
        </p:spPr>
      </p:pic>
      <p:sp>
        <p:nvSpPr>
          <p:cNvPr descr="Kết quả hình ảnh cho NHỮNG TÚ TÀI XUẤT SẮC CỦA ĐẤT NUWOSC" id="618" name="Google Shape;618;p25"/>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Times New Roman"/>
              <a:ea typeface="Times New Roman"/>
              <a:cs typeface="Times New Roman"/>
              <a:sym typeface="Times New Roman"/>
            </a:endParaRPr>
          </a:p>
        </p:txBody>
      </p:sp>
      <p:pic>
        <p:nvPicPr>
          <p:cNvPr descr="Kết quả hình ảnh cho NHỮNG TÚ TÀI XUẤT SẮC CỦA ĐẤT NUWOSC" id="619" name="Google Shape;619;p25"/>
          <p:cNvPicPr preferRelativeResize="0"/>
          <p:nvPr/>
        </p:nvPicPr>
        <p:blipFill rotWithShape="1">
          <a:blip r:embed="rId5">
            <a:alphaModFix/>
          </a:blip>
          <a:srcRect b="0" l="0" r="0" t="0"/>
          <a:stretch/>
        </p:blipFill>
        <p:spPr>
          <a:xfrm>
            <a:off x="1445091" y="4072170"/>
            <a:ext cx="4419600" cy="2481030"/>
          </a:xfrm>
          <a:prstGeom prst="rect">
            <a:avLst/>
          </a:prstGeom>
          <a:noFill/>
          <a:ln>
            <a:noFill/>
          </a:ln>
        </p:spPr>
      </p:pic>
      <p:pic>
        <p:nvPicPr>
          <p:cNvPr descr="Kết quả hình ảnh cho NHỮNG SINH VIÊN ĐẠI HỌA XUẤT SẮC" id="620" name="Google Shape;620;p25"/>
          <p:cNvPicPr preferRelativeResize="0"/>
          <p:nvPr/>
        </p:nvPicPr>
        <p:blipFill rotWithShape="1">
          <a:blip r:embed="rId6">
            <a:alphaModFix/>
          </a:blip>
          <a:srcRect b="0" l="0" r="0" t="0"/>
          <a:stretch/>
        </p:blipFill>
        <p:spPr>
          <a:xfrm>
            <a:off x="5976124" y="4038027"/>
            <a:ext cx="4724400" cy="251518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pic>
        <p:nvPicPr>
          <p:cNvPr descr="C:\Users\Ki Thuat 88\Desktop\1212_bac_si.jpg" id="625" name="Google Shape;625;p26"/>
          <p:cNvPicPr preferRelativeResize="0"/>
          <p:nvPr/>
        </p:nvPicPr>
        <p:blipFill rotWithShape="1">
          <a:blip r:embed="rId3">
            <a:alphaModFix/>
          </a:blip>
          <a:srcRect b="0" l="0" r="0" t="0"/>
          <a:stretch/>
        </p:blipFill>
        <p:spPr>
          <a:xfrm>
            <a:off x="5908963" y="3477491"/>
            <a:ext cx="5292437" cy="3103418"/>
          </a:xfrm>
          <a:prstGeom prst="rect">
            <a:avLst/>
          </a:prstGeom>
          <a:noFill/>
          <a:ln>
            <a:noFill/>
          </a:ln>
        </p:spPr>
      </p:pic>
      <p:pic>
        <p:nvPicPr>
          <p:cNvPr descr="C:\Users\Ki Thuat 88\Desktop\anh-3-2.jpeg" id="626" name="Google Shape;626;p26"/>
          <p:cNvPicPr preferRelativeResize="0"/>
          <p:nvPr/>
        </p:nvPicPr>
        <p:blipFill rotWithShape="1">
          <a:blip r:embed="rId4">
            <a:alphaModFix/>
          </a:blip>
          <a:srcRect b="0" l="0" r="0" t="0"/>
          <a:stretch/>
        </p:blipFill>
        <p:spPr>
          <a:xfrm>
            <a:off x="5867400" y="868718"/>
            <a:ext cx="5334000" cy="2594918"/>
          </a:xfrm>
          <a:prstGeom prst="rect">
            <a:avLst/>
          </a:prstGeom>
          <a:noFill/>
          <a:ln>
            <a:noFill/>
          </a:ln>
        </p:spPr>
      </p:pic>
      <p:pic>
        <p:nvPicPr>
          <p:cNvPr descr="C:\Users\Ki Thuat 88\Desktop\IMG_8039.JPG" id="627" name="Google Shape;627;p26"/>
          <p:cNvPicPr preferRelativeResize="0"/>
          <p:nvPr/>
        </p:nvPicPr>
        <p:blipFill rotWithShape="1">
          <a:blip r:embed="rId5">
            <a:alphaModFix/>
          </a:blip>
          <a:srcRect b="0" l="0" r="0" t="0"/>
          <a:stretch/>
        </p:blipFill>
        <p:spPr>
          <a:xfrm>
            <a:off x="838199" y="3477491"/>
            <a:ext cx="5043055" cy="3103418"/>
          </a:xfrm>
          <a:prstGeom prst="rect">
            <a:avLst/>
          </a:prstGeom>
          <a:noFill/>
          <a:ln>
            <a:noFill/>
          </a:ln>
        </p:spPr>
      </p:pic>
      <p:pic>
        <p:nvPicPr>
          <p:cNvPr descr="C:\Users\Ki Thuat 88\Desktop\bs3.jpg" id="628" name="Google Shape;628;p26"/>
          <p:cNvPicPr preferRelativeResize="0"/>
          <p:nvPr/>
        </p:nvPicPr>
        <p:blipFill rotWithShape="1">
          <a:blip r:embed="rId6">
            <a:alphaModFix/>
          </a:blip>
          <a:srcRect b="0" l="0" r="0" t="0"/>
          <a:stretch/>
        </p:blipFill>
        <p:spPr>
          <a:xfrm>
            <a:off x="838200" y="868718"/>
            <a:ext cx="5029200" cy="256028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27"/>
          <p:cNvSpPr txBox="1"/>
          <p:nvPr>
            <p:ph type="title"/>
          </p:nvPr>
        </p:nvSpPr>
        <p:spPr>
          <a:xfrm>
            <a:off x="1535152" y="239333"/>
            <a:ext cx="8991600" cy="639763"/>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4EE00"/>
              </a:buClr>
              <a:buSzPct val="100000"/>
              <a:buFont typeface="Times New Roman"/>
              <a:buNone/>
            </a:pPr>
            <a:r>
              <a:rPr b="1" lang="en-US" sz="3600">
                <a:solidFill>
                  <a:srgbClr val="F4EE00"/>
                </a:solidFill>
                <a:latin typeface="Times New Roman"/>
                <a:ea typeface="Times New Roman"/>
                <a:cs typeface="Times New Roman"/>
                <a:sym typeface="Times New Roman"/>
              </a:rPr>
              <a:t>Chế độ vững mạnh, quốc gia hưng thịnh</a:t>
            </a:r>
            <a:endParaRPr b="1" sz="3600">
              <a:solidFill>
                <a:srgbClr val="F4EE00"/>
              </a:solidFill>
              <a:latin typeface="Times New Roman"/>
              <a:ea typeface="Times New Roman"/>
              <a:cs typeface="Times New Roman"/>
              <a:sym typeface="Times New Roman"/>
            </a:endParaRPr>
          </a:p>
        </p:txBody>
      </p:sp>
      <p:pic>
        <p:nvPicPr>
          <p:cNvPr descr="Hình ảnh có liên quan" id="634" name="Google Shape;634;p27"/>
          <p:cNvPicPr preferRelativeResize="0"/>
          <p:nvPr/>
        </p:nvPicPr>
        <p:blipFill rotWithShape="1">
          <a:blip r:embed="rId3">
            <a:alphaModFix/>
          </a:blip>
          <a:srcRect b="0" l="0" r="0" t="0"/>
          <a:stretch/>
        </p:blipFill>
        <p:spPr>
          <a:xfrm>
            <a:off x="6504372" y="3911088"/>
            <a:ext cx="4622117" cy="2794972"/>
          </a:xfrm>
          <a:prstGeom prst="rect">
            <a:avLst/>
          </a:prstGeom>
          <a:noFill/>
          <a:ln>
            <a:noFill/>
          </a:ln>
        </p:spPr>
      </p:pic>
      <p:grpSp>
        <p:nvGrpSpPr>
          <p:cNvPr id="635" name="Google Shape;635;p27"/>
          <p:cNvGrpSpPr/>
          <p:nvPr/>
        </p:nvGrpSpPr>
        <p:grpSpPr>
          <a:xfrm>
            <a:off x="1489369" y="1049778"/>
            <a:ext cx="9644047" cy="5601036"/>
            <a:chOff x="1524000" y="762000"/>
            <a:chExt cx="9618974" cy="5895827"/>
          </a:xfrm>
        </p:grpSpPr>
        <p:pic>
          <p:nvPicPr>
            <p:cNvPr descr="Kết quả hình ảnh cho HÌNH ẢNH THỦ ĐÔ HÀ NỘI" id="636" name="Google Shape;636;p27"/>
            <p:cNvPicPr preferRelativeResize="0"/>
            <p:nvPr/>
          </p:nvPicPr>
          <p:blipFill rotWithShape="1">
            <a:blip r:embed="rId4">
              <a:alphaModFix/>
            </a:blip>
            <a:srcRect b="0" l="0" r="0" t="0"/>
            <a:stretch/>
          </p:blipFill>
          <p:spPr>
            <a:xfrm>
              <a:off x="1524001" y="762000"/>
              <a:ext cx="5001964" cy="3128209"/>
            </a:xfrm>
            <a:prstGeom prst="rect">
              <a:avLst/>
            </a:prstGeom>
            <a:noFill/>
            <a:ln>
              <a:noFill/>
            </a:ln>
          </p:spPr>
        </p:pic>
        <p:pic>
          <p:nvPicPr>
            <p:cNvPr descr="Hình ảnh có liên quan" id="637" name="Google Shape;637;p27"/>
            <p:cNvPicPr preferRelativeResize="0"/>
            <p:nvPr/>
          </p:nvPicPr>
          <p:blipFill rotWithShape="1">
            <a:blip r:embed="rId5">
              <a:alphaModFix/>
            </a:blip>
            <a:srcRect b="0" l="0" r="0" t="0"/>
            <a:stretch/>
          </p:blipFill>
          <p:spPr>
            <a:xfrm>
              <a:off x="6532874" y="762000"/>
              <a:ext cx="4610100" cy="3011904"/>
            </a:xfrm>
            <a:prstGeom prst="rect">
              <a:avLst/>
            </a:prstGeom>
            <a:noFill/>
            <a:ln>
              <a:noFill/>
            </a:ln>
          </p:spPr>
        </p:pic>
        <p:pic>
          <p:nvPicPr>
            <p:cNvPr descr="Kết quả hình ảnh cho ảnh thành phố huế" id="638" name="Google Shape;638;p27"/>
            <p:cNvPicPr preferRelativeResize="0"/>
            <p:nvPr/>
          </p:nvPicPr>
          <p:blipFill rotWithShape="1">
            <a:blip r:embed="rId6">
              <a:alphaModFix/>
            </a:blip>
            <a:srcRect b="0" l="0" r="0" t="0"/>
            <a:stretch/>
          </p:blipFill>
          <p:spPr>
            <a:xfrm>
              <a:off x="1524000" y="3890210"/>
              <a:ext cx="4966131" cy="2767617"/>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28"/>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4EE00"/>
              </a:buClr>
              <a:buSzPct val="100000"/>
              <a:buFont typeface="Arial Black"/>
              <a:buNone/>
            </a:pPr>
            <a:br>
              <a:rPr b="1" lang="en-US">
                <a:solidFill>
                  <a:srgbClr val="F4EE00"/>
                </a:solidFill>
              </a:rPr>
            </a:br>
            <a:r>
              <a:rPr b="1" lang="en-US">
                <a:solidFill>
                  <a:srgbClr val="F4EE00"/>
                </a:solidFill>
                <a:latin typeface="Times New Roman"/>
                <a:ea typeface="Times New Roman"/>
                <a:cs typeface="Times New Roman"/>
                <a:sym typeface="Times New Roman"/>
              </a:rPr>
              <a:t>IV. LUYỆN TẬP</a:t>
            </a:r>
            <a:r>
              <a:rPr b="1" i="1" lang="en-US" sz="2800">
                <a:solidFill>
                  <a:srgbClr val="F4EE00"/>
                </a:solidFill>
                <a:latin typeface="Times New Roman"/>
                <a:ea typeface="Times New Roman"/>
                <a:cs typeface="Times New Roman"/>
                <a:sym typeface="Times New Roman"/>
              </a:rPr>
              <a:t>  </a:t>
            </a:r>
            <a:br>
              <a:rPr b="1" i="1" lang="en-US" sz="2800">
                <a:solidFill>
                  <a:srgbClr val="F4EE00"/>
                </a:solidFill>
              </a:rPr>
            </a:br>
            <a:endParaRPr/>
          </a:p>
        </p:txBody>
      </p:sp>
      <p:sp>
        <p:nvSpPr>
          <p:cNvPr id="644" name="Google Shape;644;p28"/>
          <p:cNvSpPr txBox="1"/>
          <p:nvPr>
            <p:ph idx="1" type="body"/>
          </p:nvPr>
        </p:nvSpPr>
        <p:spPr>
          <a:xfrm>
            <a:off x="1295400" y="2514600"/>
            <a:ext cx="1057835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2800"/>
              <a:buFont typeface="Arial"/>
              <a:buNone/>
            </a:pPr>
            <a:r>
              <a:rPr b="1" i="0" lang="en-US" sz="2800" u="none" cap="none" strike="noStrike">
                <a:solidFill>
                  <a:schemeClr val="lt1"/>
                </a:solidFill>
                <a:latin typeface="Times New Roman"/>
                <a:ea typeface="Times New Roman"/>
                <a:cs typeface="Times New Roman"/>
                <a:sym typeface="Times New Roman"/>
              </a:rPr>
              <a:t>Trình bày sơ đồ lập luận của văn bản “Bàn luận về phép học”.</a:t>
            </a:r>
            <a:endParaRPr b="1" i="0" sz="2800" u="none" cap="none" strike="noStrike">
              <a:solidFill>
                <a:schemeClr val="lt1"/>
              </a:solidFill>
              <a:latin typeface="Times New Roman"/>
              <a:ea typeface="Times New Roman"/>
              <a:cs typeface="Times New Roman"/>
              <a:sym typeface="Times New Roman"/>
            </a:endParaRPr>
          </a:p>
        </p:txBody>
      </p:sp>
      <p:sp>
        <p:nvSpPr>
          <p:cNvPr id="645" name="Google Shape;645;p28"/>
          <p:cNvSpPr/>
          <p:nvPr/>
        </p:nvSpPr>
        <p:spPr>
          <a:xfrm>
            <a:off x="990600" y="1644134"/>
            <a:ext cx="195117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4EE00"/>
                </a:solidFill>
                <a:latin typeface="Times New Roman"/>
                <a:ea typeface="Times New Roman"/>
                <a:cs typeface="Times New Roman"/>
                <a:sym typeface="Times New Roman"/>
              </a:rPr>
              <a:t>* Bài tập 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3"/>
                                        </p:tgtEl>
                                        <p:attrNameLst>
                                          <p:attrName>style.visibility</p:attrName>
                                        </p:attrNameLst>
                                      </p:cBhvr>
                                      <p:to>
                                        <p:strVal val="visible"/>
                                      </p:to>
                                    </p:set>
                                    <p:animEffect filter="fade" transition="in">
                                      <p:cBhvr>
                                        <p:cTn dur="1000"/>
                                        <p:tgtEl>
                                          <p:spTgt spid="6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45"/>
                                        </p:tgtEl>
                                        <p:attrNameLst>
                                          <p:attrName>style.visibility</p:attrName>
                                        </p:attrNameLst>
                                      </p:cBhvr>
                                      <p:to>
                                        <p:strVal val="visible"/>
                                      </p:to>
                                    </p:set>
                                    <p:anim calcmode="lin" valueType="num">
                                      <p:cBhvr additive="base">
                                        <p:cTn dur="500"/>
                                        <p:tgtEl>
                                          <p:spTgt spid="64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4">
                                            <p:txEl>
                                              <p:pRg end="0" st="0"/>
                                            </p:txEl>
                                          </p:spTgt>
                                        </p:tgtEl>
                                        <p:attrNameLst>
                                          <p:attrName>style.visibility</p:attrName>
                                        </p:attrNameLst>
                                      </p:cBhvr>
                                      <p:to>
                                        <p:strVal val="visible"/>
                                      </p:to>
                                    </p:set>
                                    <p:animEffect filter="fade" transition="in">
                                      <p:cBhvr>
                                        <p:cTn dur="500"/>
                                        <p:tgtEl>
                                          <p:spTgt spid="64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29"/>
          <p:cNvSpPr txBox="1"/>
          <p:nvPr>
            <p:ph idx="1" type="body"/>
          </p:nvPr>
        </p:nvSpPr>
        <p:spPr>
          <a:xfrm>
            <a:off x="806824" y="1524008"/>
            <a:ext cx="10369176" cy="46021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lt1"/>
              </a:buClr>
              <a:buSzPts val="3200"/>
              <a:buNone/>
            </a:pPr>
            <a:r>
              <a:t/>
            </a:r>
            <a:endParaRPr/>
          </a:p>
        </p:txBody>
      </p:sp>
      <p:sp>
        <p:nvSpPr>
          <p:cNvPr id="651" name="Google Shape;651;p29"/>
          <p:cNvSpPr txBox="1"/>
          <p:nvPr/>
        </p:nvSpPr>
        <p:spPr>
          <a:xfrm>
            <a:off x="778164" y="514245"/>
            <a:ext cx="107696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F4EE00"/>
                </a:solidFill>
                <a:latin typeface="Times New Roman"/>
                <a:ea typeface="Times New Roman"/>
                <a:cs typeface="Times New Roman"/>
                <a:sym typeface="Times New Roman"/>
              </a:rPr>
              <a:t>SƠ ĐỒ TRÌNH TỰ LẬP LUẬN CỦA VĂN BẢN:</a:t>
            </a:r>
            <a:endParaRPr b="1" sz="2800">
              <a:solidFill>
                <a:srgbClr val="F4EE00"/>
              </a:solidFill>
              <a:latin typeface="Times New Roman"/>
              <a:ea typeface="Times New Roman"/>
              <a:cs typeface="Times New Roman"/>
              <a:sym typeface="Times New Roman"/>
            </a:endParaRPr>
          </a:p>
        </p:txBody>
      </p:sp>
      <p:sp>
        <p:nvSpPr>
          <p:cNvPr id="652" name="Google Shape;652;p29"/>
          <p:cNvSpPr/>
          <p:nvPr/>
        </p:nvSpPr>
        <p:spPr>
          <a:xfrm>
            <a:off x="3724564" y="1524000"/>
            <a:ext cx="4673600" cy="1295400"/>
          </a:xfrm>
          <a:prstGeom prst="rect">
            <a:avLst/>
          </a:prstGeom>
          <a:noFill/>
          <a:ln cap="flat" cmpd="sng" w="381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3" name="Google Shape;653;p29"/>
          <p:cNvSpPr/>
          <p:nvPr/>
        </p:nvSpPr>
        <p:spPr>
          <a:xfrm>
            <a:off x="990600" y="3429000"/>
            <a:ext cx="4292600" cy="1295400"/>
          </a:xfrm>
          <a:prstGeom prst="rect">
            <a:avLst/>
          </a:prstGeom>
          <a:noFill/>
          <a:ln cap="flat" cmpd="sng" w="38100">
            <a:solidFill>
              <a:srgbClr val="F4EE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4" name="Google Shape;654;p29"/>
          <p:cNvSpPr/>
          <p:nvPr/>
        </p:nvSpPr>
        <p:spPr>
          <a:xfrm>
            <a:off x="6908800" y="3429000"/>
            <a:ext cx="4165600" cy="1295400"/>
          </a:xfrm>
          <a:prstGeom prst="rect">
            <a:avLst/>
          </a:prstGeom>
          <a:noFill/>
          <a:ln cap="flat" cmpd="sng" w="38100">
            <a:solidFill>
              <a:srgbClr val="F4EE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5" name="Google Shape;655;p29"/>
          <p:cNvSpPr/>
          <p:nvPr/>
        </p:nvSpPr>
        <p:spPr>
          <a:xfrm>
            <a:off x="3657600" y="5181600"/>
            <a:ext cx="4876800" cy="1059597"/>
          </a:xfrm>
          <a:prstGeom prst="rect">
            <a:avLst/>
          </a:prstGeom>
          <a:noFill/>
          <a:ln cap="flat" cmpd="sng" w="38100">
            <a:solidFill>
              <a:srgbClr val="F4EE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56" name="Google Shape;656;p29"/>
          <p:cNvCxnSpPr/>
          <p:nvPr/>
        </p:nvCxnSpPr>
        <p:spPr>
          <a:xfrm flipH="1">
            <a:off x="990600" y="2057400"/>
            <a:ext cx="2768600" cy="1341429"/>
          </a:xfrm>
          <a:prstGeom prst="straightConnector1">
            <a:avLst/>
          </a:prstGeom>
          <a:noFill/>
          <a:ln cap="flat" cmpd="sng" w="38100">
            <a:solidFill>
              <a:srgbClr val="CC3300"/>
            </a:solidFill>
            <a:prstDash val="solid"/>
            <a:round/>
            <a:headEnd len="med" w="med" type="none"/>
            <a:tailEnd len="med" w="med" type="triangle"/>
          </a:ln>
        </p:spPr>
      </p:cxnSp>
      <p:cxnSp>
        <p:nvCxnSpPr>
          <p:cNvPr id="657" name="Google Shape;657;p29"/>
          <p:cNvCxnSpPr/>
          <p:nvPr/>
        </p:nvCxnSpPr>
        <p:spPr>
          <a:xfrm>
            <a:off x="1117600" y="4724400"/>
            <a:ext cx="2540000" cy="1371600"/>
          </a:xfrm>
          <a:prstGeom prst="straightConnector1">
            <a:avLst/>
          </a:prstGeom>
          <a:noFill/>
          <a:ln cap="flat" cmpd="sng" w="38100">
            <a:solidFill>
              <a:srgbClr val="CC3300"/>
            </a:solidFill>
            <a:prstDash val="solid"/>
            <a:round/>
            <a:headEnd len="med" w="med" type="none"/>
            <a:tailEnd len="med" w="med" type="triangle"/>
          </a:ln>
        </p:spPr>
      </p:cxnSp>
      <p:cxnSp>
        <p:nvCxnSpPr>
          <p:cNvPr id="658" name="Google Shape;658;p29"/>
          <p:cNvCxnSpPr/>
          <p:nvPr/>
        </p:nvCxnSpPr>
        <p:spPr>
          <a:xfrm flipH="1">
            <a:off x="8534400" y="4724400"/>
            <a:ext cx="2540000" cy="1371600"/>
          </a:xfrm>
          <a:prstGeom prst="straightConnector1">
            <a:avLst/>
          </a:prstGeom>
          <a:noFill/>
          <a:ln cap="flat" cmpd="sng" w="38100">
            <a:solidFill>
              <a:srgbClr val="CC3300"/>
            </a:solidFill>
            <a:prstDash val="solid"/>
            <a:round/>
            <a:headEnd len="med" w="med" type="none"/>
            <a:tailEnd len="med" w="med" type="triangle"/>
          </a:ln>
        </p:spPr>
      </p:cxnSp>
      <p:cxnSp>
        <p:nvCxnSpPr>
          <p:cNvPr id="659" name="Google Shape;659;p29"/>
          <p:cNvCxnSpPr/>
          <p:nvPr/>
        </p:nvCxnSpPr>
        <p:spPr>
          <a:xfrm>
            <a:off x="8432800" y="1981200"/>
            <a:ext cx="2641600" cy="1408974"/>
          </a:xfrm>
          <a:prstGeom prst="straightConnector1">
            <a:avLst/>
          </a:prstGeom>
          <a:noFill/>
          <a:ln cap="flat" cmpd="sng" w="38100">
            <a:solidFill>
              <a:srgbClr val="CC3300"/>
            </a:solidFill>
            <a:prstDash val="solid"/>
            <a:round/>
            <a:headEnd len="med" w="med" type="none"/>
            <a:tailEnd len="med" w="med" type="triangle"/>
          </a:ln>
        </p:spPr>
      </p:cxnSp>
      <p:sp>
        <p:nvSpPr>
          <p:cNvPr id="660" name="Google Shape;660;p29"/>
          <p:cNvSpPr txBox="1"/>
          <p:nvPr/>
        </p:nvSpPr>
        <p:spPr>
          <a:xfrm>
            <a:off x="4130964" y="1756201"/>
            <a:ext cx="406400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Times New Roman"/>
                <a:ea typeface="Times New Roman"/>
                <a:cs typeface="Times New Roman"/>
                <a:sym typeface="Times New Roman"/>
              </a:rPr>
              <a:t>MỤC ĐÍCH CHÂN CHÍNH</a:t>
            </a:r>
            <a:endParaRPr/>
          </a:p>
          <a:p>
            <a:pPr indent="0" lvl="0" marL="0" marR="0" rtl="0" algn="ctr">
              <a:spcBef>
                <a:spcPts val="0"/>
              </a:spcBef>
              <a:spcAft>
                <a:spcPts val="0"/>
              </a:spcAft>
              <a:buNone/>
            </a:pPr>
            <a:r>
              <a:rPr b="1" lang="en-US" sz="2400">
                <a:solidFill>
                  <a:schemeClr val="lt1"/>
                </a:solidFill>
                <a:latin typeface="Times New Roman"/>
                <a:ea typeface="Times New Roman"/>
                <a:cs typeface="Times New Roman"/>
                <a:sym typeface="Times New Roman"/>
              </a:rPr>
              <a:t> CỦA VIỆC HỌC .</a:t>
            </a:r>
            <a:endParaRPr b="1" sz="2400">
              <a:solidFill>
                <a:schemeClr val="lt1"/>
              </a:solidFill>
              <a:latin typeface="Times New Roman"/>
              <a:ea typeface="Times New Roman"/>
              <a:cs typeface="Times New Roman"/>
              <a:sym typeface="Times New Roman"/>
            </a:endParaRPr>
          </a:p>
        </p:txBody>
      </p:sp>
      <p:sp>
        <p:nvSpPr>
          <p:cNvPr id="661" name="Google Shape;661;p29"/>
          <p:cNvSpPr txBox="1"/>
          <p:nvPr/>
        </p:nvSpPr>
        <p:spPr>
          <a:xfrm>
            <a:off x="990600" y="3661201"/>
            <a:ext cx="426720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Times New Roman"/>
                <a:ea typeface="Times New Roman"/>
                <a:cs typeface="Times New Roman"/>
                <a:sym typeface="Times New Roman"/>
              </a:rPr>
              <a:t>PHÊ PHÁN LỐI HỌC LỆCH LẠC,</a:t>
            </a:r>
            <a:r>
              <a:rPr lang="en-US" sz="2400">
                <a:solidFill>
                  <a:schemeClr val="lt1"/>
                </a:solidFill>
                <a:latin typeface="Times New Roman"/>
                <a:ea typeface="Times New Roman"/>
                <a:cs typeface="Times New Roman"/>
                <a:sym typeface="Times New Roman"/>
              </a:rPr>
              <a:t> </a:t>
            </a:r>
            <a:r>
              <a:rPr b="1" lang="en-US" sz="2400">
                <a:solidFill>
                  <a:schemeClr val="lt1"/>
                </a:solidFill>
                <a:latin typeface="Times New Roman"/>
                <a:ea typeface="Times New Roman"/>
                <a:cs typeface="Times New Roman"/>
                <a:sym typeface="Times New Roman"/>
              </a:rPr>
              <a:t>SAI TRÁI .</a:t>
            </a:r>
            <a:endParaRPr b="1" sz="2400">
              <a:solidFill>
                <a:schemeClr val="lt1"/>
              </a:solidFill>
              <a:latin typeface="Times New Roman"/>
              <a:ea typeface="Times New Roman"/>
              <a:cs typeface="Times New Roman"/>
              <a:sym typeface="Times New Roman"/>
            </a:endParaRPr>
          </a:p>
        </p:txBody>
      </p:sp>
      <p:sp>
        <p:nvSpPr>
          <p:cNvPr id="662" name="Google Shape;662;p29"/>
          <p:cNvSpPr txBox="1"/>
          <p:nvPr/>
        </p:nvSpPr>
        <p:spPr>
          <a:xfrm>
            <a:off x="6918036" y="3602181"/>
            <a:ext cx="4156364"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Arial"/>
                <a:ea typeface="Arial"/>
                <a:cs typeface="Arial"/>
                <a:sym typeface="Arial"/>
              </a:rPr>
              <a:t> </a:t>
            </a:r>
            <a:r>
              <a:rPr b="1" lang="en-US" sz="2400">
                <a:solidFill>
                  <a:schemeClr val="lt1"/>
                </a:solidFill>
                <a:latin typeface="Times New Roman"/>
                <a:ea typeface="Times New Roman"/>
                <a:cs typeface="Times New Roman"/>
                <a:sym typeface="Times New Roman"/>
              </a:rPr>
              <a:t>QUAN ĐIỂM, </a:t>
            </a:r>
            <a:endParaRPr/>
          </a:p>
          <a:p>
            <a:pPr indent="0" lvl="0" marL="0" marR="0" rtl="0" algn="ctr">
              <a:spcBef>
                <a:spcPts val="0"/>
              </a:spcBef>
              <a:spcAft>
                <a:spcPts val="0"/>
              </a:spcAft>
              <a:buNone/>
            </a:pPr>
            <a:r>
              <a:rPr b="1" lang="en-US" sz="2400">
                <a:solidFill>
                  <a:schemeClr val="lt1"/>
                </a:solidFill>
                <a:latin typeface="Times New Roman"/>
                <a:ea typeface="Times New Roman"/>
                <a:cs typeface="Times New Roman"/>
                <a:sym typeface="Times New Roman"/>
              </a:rPr>
              <a:t>PHƯƠNG PHÁP HỌC TẬP ĐÚNG ĐẮN  </a:t>
            </a:r>
            <a:endParaRPr/>
          </a:p>
        </p:txBody>
      </p:sp>
      <p:sp>
        <p:nvSpPr>
          <p:cNvPr id="663" name="Google Shape;663;p29"/>
          <p:cNvSpPr txBox="1"/>
          <p:nvPr/>
        </p:nvSpPr>
        <p:spPr>
          <a:xfrm>
            <a:off x="3797300" y="5334000"/>
            <a:ext cx="447040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Times New Roman"/>
                <a:ea typeface="Times New Roman"/>
                <a:cs typeface="Times New Roman"/>
                <a:sym typeface="Times New Roman"/>
              </a:rPr>
              <a:t>TÁC DỤNG CỦA VIỆC HỌC CHÂN CHÍNH.</a:t>
            </a:r>
            <a:endParaRPr b="1" sz="24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1"/>
                                        </p:tgtEl>
                                        <p:attrNameLst>
                                          <p:attrName>style.visibility</p:attrName>
                                        </p:attrNameLst>
                                      </p:cBhvr>
                                      <p:to>
                                        <p:strVal val="visible"/>
                                      </p:to>
                                    </p:set>
                                    <p:animEffect filter="fade" transition="in">
                                      <p:cBhvr>
                                        <p:cTn dur="1000"/>
                                        <p:tgtEl>
                                          <p:spTgt spid="6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3"/>
                                        </p:tgtEl>
                                        <p:attrNameLst>
                                          <p:attrName>style.visibility</p:attrName>
                                        </p:attrNameLst>
                                      </p:cBhvr>
                                      <p:to>
                                        <p:strVal val="visible"/>
                                      </p:to>
                                    </p:set>
                                    <p:animEffect filter="fade" transition="in">
                                      <p:cBhvr>
                                        <p:cTn dur="1000"/>
                                        <p:tgtEl>
                                          <p:spTgt spid="653"/>
                                        </p:tgtEl>
                                      </p:cBhvr>
                                    </p:animEffect>
                                  </p:childTnLst>
                                </p:cTn>
                              </p:par>
                              <p:par>
                                <p:cTn fill="hold" nodeType="withEffect" presetClass="entr" presetID="10" presetSubtype="0">
                                  <p:stCondLst>
                                    <p:cond delay="0"/>
                                  </p:stCondLst>
                                  <p:childTnLst>
                                    <p:set>
                                      <p:cBhvr>
                                        <p:cTn dur="1" fill="hold">
                                          <p:stCondLst>
                                            <p:cond delay="0"/>
                                          </p:stCondLst>
                                        </p:cTn>
                                        <p:tgtEl>
                                          <p:spTgt spid="661"/>
                                        </p:tgtEl>
                                        <p:attrNameLst>
                                          <p:attrName>style.visibility</p:attrName>
                                        </p:attrNameLst>
                                      </p:cBhvr>
                                      <p:to>
                                        <p:strVal val="visible"/>
                                      </p:to>
                                    </p:set>
                                    <p:animEffect filter="fade" transition="in">
                                      <p:cBhvr>
                                        <p:cTn dur="1000"/>
                                        <p:tgtEl>
                                          <p:spTgt spid="661"/>
                                        </p:tgtEl>
                                      </p:cBhvr>
                                    </p:animEffect>
                                  </p:childTnLst>
                                </p:cTn>
                              </p:par>
                              <p:par>
                                <p:cTn fill="hold" nodeType="with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1000"/>
                                        <p:tgtEl>
                                          <p:spTgt spid="656"/>
                                        </p:tgtEl>
                                      </p:cBhvr>
                                    </p:animEffect>
                                  </p:childTnLst>
                                </p:cTn>
                              </p:par>
                              <p:par>
                                <p:cTn fill="hold" nodeType="withEffect" presetClass="entr" presetID="10" presetSubtype="0">
                                  <p:stCondLst>
                                    <p:cond delay="0"/>
                                  </p:stCondLst>
                                  <p:childTnLst>
                                    <p:set>
                                      <p:cBhvr>
                                        <p:cTn dur="1" fill="hold">
                                          <p:stCondLst>
                                            <p:cond delay="0"/>
                                          </p:stCondLst>
                                        </p:cTn>
                                        <p:tgtEl>
                                          <p:spTgt spid="650">
                                            <p:txEl>
                                              <p:pRg end="0" st="0"/>
                                            </p:txEl>
                                          </p:spTgt>
                                        </p:tgtEl>
                                        <p:attrNameLst>
                                          <p:attrName>style.visibility</p:attrName>
                                        </p:attrNameLst>
                                      </p:cBhvr>
                                      <p:to>
                                        <p:strVal val="visible"/>
                                      </p:to>
                                    </p:set>
                                    <p:animEffect filter="fade" transition="in">
                                      <p:cBhvr>
                                        <p:cTn dur="1000"/>
                                        <p:tgtEl>
                                          <p:spTgt spid="65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660"/>
                                        </p:tgtEl>
                                        <p:attrNameLst>
                                          <p:attrName>style.visibility</p:attrName>
                                        </p:attrNameLst>
                                      </p:cBhvr>
                                      <p:to>
                                        <p:strVal val="visible"/>
                                      </p:to>
                                    </p:set>
                                    <p:animEffect filter="fade" transition="in">
                                      <p:cBhvr>
                                        <p:cTn dur="1000"/>
                                        <p:tgtEl>
                                          <p:spTgt spid="660"/>
                                        </p:tgtEl>
                                      </p:cBhvr>
                                    </p:animEffect>
                                  </p:childTnLst>
                                </p:cTn>
                              </p:par>
                              <p:par>
                                <p:cTn fill="hold" nodeType="withEffect" presetClass="entr" presetID="10" presetSubtype="0">
                                  <p:stCondLst>
                                    <p:cond delay="0"/>
                                  </p:stCondLst>
                                  <p:childTnLst>
                                    <p:set>
                                      <p:cBhvr>
                                        <p:cTn dur="1" fill="hold">
                                          <p:stCondLst>
                                            <p:cond delay="0"/>
                                          </p:stCondLst>
                                        </p:cTn>
                                        <p:tgtEl>
                                          <p:spTgt spid="652"/>
                                        </p:tgtEl>
                                        <p:attrNameLst>
                                          <p:attrName>style.visibility</p:attrName>
                                        </p:attrNameLst>
                                      </p:cBhvr>
                                      <p:to>
                                        <p:strVal val="visible"/>
                                      </p:to>
                                    </p:set>
                                    <p:animEffect filter="fade" transition="in">
                                      <p:cBhvr>
                                        <p:cTn dur="1000"/>
                                        <p:tgtEl>
                                          <p:spTgt spid="652"/>
                                        </p:tgtEl>
                                      </p:cBhvr>
                                    </p:animEffect>
                                  </p:childTnLst>
                                </p:cTn>
                              </p:par>
                              <p:par>
                                <p:cTn fill="hold" nodeType="withEffect" presetClass="entr" presetID="10" presetSubtype="0">
                                  <p:stCondLst>
                                    <p:cond delay="0"/>
                                  </p:stCondLst>
                                  <p:childTnLst>
                                    <p:set>
                                      <p:cBhvr>
                                        <p:cTn dur="1" fill="hold">
                                          <p:stCondLst>
                                            <p:cond delay="0"/>
                                          </p:stCondLst>
                                        </p:cTn>
                                        <p:tgtEl>
                                          <p:spTgt spid="659"/>
                                        </p:tgtEl>
                                        <p:attrNameLst>
                                          <p:attrName>style.visibility</p:attrName>
                                        </p:attrNameLst>
                                      </p:cBhvr>
                                      <p:to>
                                        <p:strVal val="visible"/>
                                      </p:to>
                                    </p:set>
                                    <p:animEffect filter="fade" transition="in">
                                      <p:cBhvr>
                                        <p:cTn dur="1000"/>
                                        <p:tgtEl>
                                          <p:spTgt spid="659"/>
                                        </p:tgtEl>
                                      </p:cBhvr>
                                    </p:animEffect>
                                  </p:childTnLst>
                                </p:cTn>
                              </p:par>
                              <p:par>
                                <p:cTn fill="hold" nodeType="withEffect" presetClass="entr" presetID="10" presetSubtype="0">
                                  <p:stCondLst>
                                    <p:cond delay="0"/>
                                  </p:stCondLst>
                                  <p:childTnLst>
                                    <p:set>
                                      <p:cBhvr>
                                        <p:cTn dur="1" fill="hold">
                                          <p:stCondLst>
                                            <p:cond delay="0"/>
                                          </p:stCondLst>
                                        </p:cTn>
                                        <p:tgtEl>
                                          <p:spTgt spid="654"/>
                                        </p:tgtEl>
                                        <p:attrNameLst>
                                          <p:attrName>style.visibility</p:attrName>
                                        </p:attrNameLst>
                                      </p:cBhvr>
                                      <p:to>
                                        <p:strVal val="visible"/>
                                      </p:to>
                                    </p:set>
                                    <p:animEffect filter="fade" transition="in">
                                      <p:cBhvr>
                                        <p:cTn dur="1000"/>
                                        <p:tgtEl>
                                          <p:spTgt spid="654"/>
                                        </p:tgtEl>
                                      </p:cBhvr>
                                    </p:animEffect>
                                  </p:childTnLst>
                                </p:cTn>
                              </p:par>
                              <p:par>
                                <p:cTn fill="hold" nodeType="withEffect" presetClass="entr" presetID="10" presetSubtype="0">
                                  <p:stCondLst>
                                    <p:cond delay="0"/>
                                  </p:stCondLst>
                                  <p:childTnLst>
                                    <p:set>
                                      <p:cBhvr>
                                        <p:cTn dur="1" fill="hold">
                                          <p:stCondLst>
                                            <p:cond delay="0"/>
                                          </p:stCondLst>
                                        </p:cTn>
                                        <p:tgtEl>
                                          <p:spTgt spid="662"/>
                                        </p:tgtEl>
                                        <p:attrNameLst>
                                          <p:attrName>style.visibility</p:attrName>
                                        </p:attrNameLst>
                                      </p:cBhvr>
                                      <p:to>
                                        <p:strVal val="visible"/>
                                      </p:to>
                                    </p:set>
                                    <p:animEffect filter="fade" transition="in">
                                      <p:cBhvr>
                                        <p:cTn dur="1000"/>
                                        <p:tgtEl>
                                          <p:spTgt spid="662"/>
                                        </p:tgtEl>
                                      </p:cBhvr>
                                    </p:animEffect>
                                  </p:childTnLst>
                                </p:cTn>
                              </p:par>
                              <p:par>
                                <p:cTn fill="hold" nodeType="withEffect" presetClass="entr" presetID="10" presetSubtype="0">
                                  <p:stCondLst>
                                    <p:cond delay="0"/>
                                  </p:stCondLst>
                                  <p:childTnLst>
                                    <p:set>
                                      <p:cBhvr>
                                        <p:cTn dur="1" fill="hold">
                                          <p:stCondLst>
                                            <p:cond delay="0"/>
                                          </p:stCondLst>
                                        </p:cTn>
                                        <p:tgtEl>
                                          <p:spTgt spid="658"/>
                                        </p:tgtEl>
                                        <p:attrNameLst>
                                          <p:attrName>style.visibility</p:attrName>
                                        </p:attrNameLst>
                                      </p:cBhvr>
                                      <p:to>
                                        <p:strVal val="visible"/>
                                      </p:to>
                                    </p:set>
                                    <p:animEffect filter="fade" transition="in">
                                      <p:cBhvr>
                                        <p:cTn dur="1000"/>
                                        <p:tgtEl>
                                          <p:spTgt spid="658"/>
                                        </p:tgtEl>
                                      </p:cBhvr>
                                    </p:animEffect>
                                  </p:childTnLst>
                                </p:cTn>
                              </p:par>
                              <p:par>
                                <p:cTn fill="hold" nodeType="with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1000"/>
                                        <p:tgtEl>
                                          <p:spTgt spid="655"/>
                                        </p:tgtEl>
                                      </p:cBhvr>
                                    </p:animEffect>
                                  </p:childTnLst>
                                </p:cTn>
                              </p:par>
                              <p:par>
                                <p:cTn fill="hold" nodeType="withEffect" presetClass="entr" presetID="10" presetSubtype="0">
                                  <p:stCondLst>
                                    <p:cond delay="0"/>
                                  </p:stCondLst>
                                  <p:childTnLst>
                                    <p:set>
                                      <p:cBhvr>
                                        <p:cTn dur="1" fill="hold">
                                          <p:stCondLst>
                                            <p:cond delay="0"/>
                                          </p:stCondLst>
                                        </p:cTn>
                                        <p:tgtEl>
                                          <p:spTgt spid="663"/>
                                        </p:tgtEl>
                                        <p:attrNameLst>
                                          <p:attrName>style.visibility</p:attrName>
                                        </p:attrNameLst>
                                      </p:cBhvr>
                                      <p:to>
                                        <p:strVal val="visible"/>
                                      </p:to>
                                    </p:set>
                                    <p:animEffect filter="fade" transition="in">
                                      <p:cBhvr>
                                        <p:cTn dur="1000"/>
                                        <p:tgtEl>
                                          <p:spTgt spid="663"/>
                                        </p:tgtEl>
                                      </p:cBhvr>
                                    </p:animEffect>
                                  </p:childTnLst>
                                </p:cTn>
                              </p:par>
                              <p:par>
                                <p:cTn fill="hold" nodeType="withEffect" presetClass="entr" presetID="10" presetSubtype="0">
                                  <p:stCondLst>
                                    <p:cond delay="0"/>
                                  </p:stCondLst>
                                  <p:childTnLst>
                                    <p:set>
                                      <p:cBhvr>
                                        <p:cTn dur="1" fill="hold">
                                          <p:stCondLst>
                                            <p:cond delay="0"/>
                                          </p:stCondLst>
                                        </p:cTn>
                                        <p:tgtEl>
                                          <p:spTgt spid="657"/>
                                        </p:tgtEl>
                                        <p:attrNameLst>
                                          <p:attrName>style.visibility</p:attrName>
                                        </p:attrNameLst>
                                      </p:cBhvr>
                                      <p:to>
                                        <p:strVal val="visible"/>
                                      </p:to>
                                    </p:set>
                                    <p:animEffect filter="fade" transition="in">
                                      <p:cBhvr>
                                        <p:cTn dur="1000"/>
                                        <p:tgtEl>
                                          <p:spTgt spid="6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30"/>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4000"/>
              <a:buFont typeface="Arial Black"/>
              <a:buNone/>
            </a:pPr>
            <a:r>
              <a:t/>
            </a:r>
            <a:endParaRPr/>
          </a:p>
        </p:txBody>
      </p:sp>
      <p:sp>
        <p:nvSpPr>
          <p:cNvPr id="669" name="Google Shape;669;p30"/>
          <p:cNvSpPr txBox="1"/>
          <p:nvPr>
            <p:ph idx="1" type="body"/>
          </p:nvPr>
        </p:nvSpPr>
        <p:spPr>
          <a:xfrm>
            <a:off x="806824" y="1524008"/>
            <a:ext cx="10578352" cy="46021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F4EE00"/>
              </a:buClr>
              <a:buSzPts val="3200"/>
              <a:buNone/>
            </a:pPr>
            <a:r>
              <a:rPr lang="en-US">
                <a:solidFill>
                  <a:srgbClr val="F4EE00"/>
                </a:solidFill>
                <a:latin typeface="Times New Roman"/>
                <a:ea typeface="Times New Roman"/>
                <a:cs typeface="Times New Roman"/>
                <a:sym typeface="Times New Roman"/>
              </a:rPr>
              <a:t>* Bài tập 2: </a:t>
            </a:r>
            <a:endParaRPr/>
          </a:p>
          <a:p>
            <a:pPr indent="0" lvl="0" marL="0" rtl="0" algn="l">
              <a:spcBef>
                <a:spcPts val="640"/>
              </a:spcBef>
              <a:spcAft>
                <a:spcPts val="0"/>
              </a:spcAft>
              <a:buClr>
                <a:schemeClr val="lt1"/>
              </a:buClr>
              <a:buSzPts val="3200"/>
              <a:buNone/>
            </a:pPr>
            <a:r>
              <a:rPr lang="en-US">
                <a:latin typeface="Times New Roman"/>
                <a:ea typeface="Times New Roman"/>
                <a:cs typeface="Times New Roman"/>
                <a:sym typeface="Times New Roman"/>
              </a:rPr>
              <a:t>Dựa vào hiểu biết của mình, em hãy so sánh điểm giống và khác nhau của thể tấu với thể cáo, hịch, chiếu.</a:t>
            </a:r>
            <a:endParaRPr>
              <a:latin typeface="Times New Roman"/>
              <a:ea typeface="Times New Roman"/>
              <a:cs typeface="Times New Roman"/>
              <a:sym typeface="Times New Roman"/>
            </a:endParaRPr>
          </a:p>
          <a:p>
            <a:pPr indent="-139700" lvl="0" marL="342900" rtl="0" algn="l">
              <a:spcBef>
                <a:spcPts val="640"/>
              </a:spcBef>
              <a:spcAft>
                <a:spcPts val="0"/>
              </a:spcAft>
              <a:buClr>
                <a:schemeClr val="lt1"/>
              </a:buClr>
              <a:buSzPts val="320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31"/>
          <p:cNvSpPr txBox="1"/>
          <p:nvPr>
            <p:ph type="title"/>
          </p:nvPr>
        </p:nvSpPr>
        <p:spPr>
          <a:xfrm>
            <a:off x="609600" y="383208"/>
            <a:ext cx="10668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4000"/>
              <a:buFont typeface="Arial Black"/>
              <a:buNone/>
            </a:pPr>
            <a:r>
              <a:rPr lang="en-US"/>
              <a:t> </a:t>
            </a:r>
            <a:r>
              <a:rPr b="1" lang="en-US" sz="3200">
                <a:solidFill>
                  <a:srgbClr val="F4EE00"/>
                </a:solidFill>
                <a:latin typeface="Times New Roman"/>
                <a:ea typeface="Times New Roman"/>
                <a:cs typeface="Times New Roman"/>
                <a:sym typeface="Times New Roman"/>
              </a:rPr>
              <a:t>So sánh: </a:t>
            </a:r>
            <a:r>
              <a:rPr b="1" i="1" lang="en-US" sz="3200">
                <a:solidFill>
                  <a:srgbClr val="F4EE00"/>
                </a:solidFill>
                <a:latin typeface="Times New Roman"/>
                <a:ea typeface="Times New Roman"/>
                <a:cs typeface="Times New Roman"/>
                <a:sym typeface="Times New Roman"/>
              </a:rPr>
              <a:t>Chiếu, Hịch, Cáo, Tấu</a:t>
            </a:r>
            <a:endParaRPr b="1" i="1" sz="3200">
              <a:solidFill>
                <a:srgbClr val="F4EE00"/>
              </a:solidFill>
              <a:latin typeface="Times New Roman"/>
              <a:ea typeface="Times New Roman"/>
              <a:cs typeface="Times New Roman"/>
              <a:sym typeface="Times New Roman"/>
            </a:endParaRPr>
          </a:p>
        </p:txBody>
      </p:sp>
      <p:graphicFrame>
        <p:nvGraphicFramePr>
          <p:cNvPr id="675" name="Google Shape;675;p31"/>
          <p:cNvGraphicFramePr/>
          <p:nvPr/>
        </p:nvGraphicFramePr>
        <p:xfrm>
          <a:off x="1680210" y="1488108"/>
          <a:ext cx="3000000" cy="3000000"/>
        </p:xfrm>
        <a:graphic>
          <a:graphicData uri="http://schemas.openxmlformats.org/drawingml/2006/table">
            <a:tbl>
              <a:tblPr>
                <a:noFill/>
                <a:tableStyleId>{228BF7B9-20A0-422C-94B0-FC68A4B53E4E}</a:tableStyleId>
              </a:tblPr>
              <a:tblGrid>
                <a:gridCol w="1981200"/>
                <a:gridCol w="3276600"/>
                <a:gridCol w="3730000"/>
              </a:tblGrid>
              <a:tr h="413725">
                <a:tc>
                  <a:txBody>
                    <a:bodyPr/>
                    <a:lstStyle/>
                    <a:p>
                      <a:pPr indent="0" lvl="0" marL="0" marR="0" rtl="0" algn="ctr">
                        <a:lnSpc>
                          <a:spcPct val="100000"/>
                        </a:lnSpc>
                        <a:spcBef>
                          <a:spcPts val="0"/>
                        </a:spcBef>
                        <a:spcAft>
                          <a:spcPts val="0"/>
                        </a:spcAft>
                        <a:buClr>
                          <a:srgbClr val="FFFF00"/>
                        </a:buClr>
                        <a:buSzPts val="2800"/>
                        <a:buFont typeface="Times New Roman"/>
                        <a:buNone/>
                      </a:pPr>
                      <a:r>
                        <a:rPr b="1" lang="en-US" sz="2800" u="none" cap="none" strike="noStrike">
                          <a:solidFill>
                            <a:srgbClr val="FFFF00"/>
                          </a:solidFill>
                          <a:latin typeface="Times New Roman"/>
                          <a:ea typeface="Times New Roman"/>
                          <a:cs typeface="Times New Roman"/>
                          <a:sym typeface="Times New Roman"/>
                        </a:rPr>
                        <a:t>Thể loại </a:t>
                      </a:r>
                      <a:endParaRPr b="1" i="0" sz="2800" u="none" cap="none" strike="noStrike">
                        <a:solidFill>
                          <a:srgbClr val="FFFF00"/>
                        </a:solidFill>
                        <a:latin typeface="Times New Roman"/>
                        <a:ea typeface="Times New Roman"/>
                        <a:cs typeface="Times New Roman"/>
                        <a:sym typeface="Times New Roman"/>
                      </a:endParaRPr>
                    </a:p>
                  </a:txBody>
                  <a:tcPr marT="45725" marB="45725" marR="91450" marL="91450" anchor="ctr">
                    <a:lnL cap="flat" cmpd="sng" w="19050">
                      <a:solidFill>
                        <a:srgbClr val="FFFF00"/>
                      </a:solidFill>
                      <a:prstDash val="solid"/>
                      <a:round/>
                      <a:headEnd len="sm" w="sm" type="none"/>
                      <a:tailEnd len="sm" w="sm" type="none"/>
                    </a:lnL>
                    <a:lnR cap="flat" cmpd="sng" w="19050">
                      <a:solidFill>
                        <a:srgbClr val="FFFF00"/>
                      </a:solidFill>
                      <a:prstDash val="solid"/>
                      <a:round/>
                      <a:headEnd len="sm" w="sm" type="none"/>
                      <a:tailEnd len="sm" w="sm" type="none"/>
                    </a:lnR>
                    <a:lnT cap="flat" cmpd="sng" w="19050">
                      <a:solidFill>
                        <a:srgbClr val="FFFF00"/>
                      </a:solidFill>
                      <a:prstDash val="solid"/>
                      <a:round/>
                      <a:headEnd len="sm" w="sm" type="none"/>
                      <a:tailEnd len="sm" w="sm" type="none"/>
                    </a:lnT>
                    <a:lnB cap="flat" cmpd="sng" w="19050">
                      <a:solidFill>
                        <a:srgbClr val="FFFF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00"/>
                        </a:buClr>
                        <a:buSzPts val="2800"/>
                        <a:buFont typeface="Times New Roman"/>
                        <a:buNone/>
                      </a:pPr>
                      <a:r>
                        <a:rPr b="1" lang="en-US" sz="2800" u="none" cap="none" strike="noStrike">
                          <a:solidFill>
                            <a:srgbClr val="FFFF00"/>
                          </a:solidFill>
                          <a:latin typeface="Times New Roman"/>
                          <a:ea typeface="Times New Roman"/>
                          <a:cs typeface="Times New Roman"/>
                          <a:sym typeface="Times New Roman"/>
                        </a:rPr>
                        <a:t>Tấu</a:t>
                      </a:r>
                      <a:endParaRPr b="1" i="1" sz="2800" u="none" cap="none" strike="noStrike">
                        <a:solidFill>
                          <a:srgbClr val="FFFF00"/>
                        </a:solidFill>
                        <a:latin typeface="Times New Roman"/>
                        <a:ea typeface="Times New Roman"/>
                        <a:cs typeface="Times New Roman"/>
                        <a:sym typeface="Times New Roman"/>
                      </a:endParaRPr>
                    </a:p>
                  </a:txBody>
                  <a:tcPr marT="45725" marB="45725" marR="91450" marL="91450" anchor="ctr">
                    <a:lnL cap="flat" cmpd="sng" w="19050">
                      <a:solidFill>
                        <a:srgbClr val="FFFF00"/>
                      </a:solidFill>
                      <a:prstDash val="solid"/>
                      <a:round/>
                      <a:headEnd len="sm" w="sm" type="none"/>
                      <a:tailEnd len="sm" w="sm" type="none"/>
                    </a:lnL>
                    <a:lnR cap="flat" cmpd="sng" w="19050">
                      <a:solidFill>
                        <a:srgbClr val="FFFF00"/>
                      </a:solidFill>
                      <a:prstDash val="solid"/>
                      <a:round/>
                      <a:headEnd len="sm" w="sm" type="none"/>
                      <a:tailEnd len="sm" w="sm" type="none"/>
                    </a:lnR>
                    <a:lnT cap="flat" cmpd="sng" w="19050">
                      <a:solidFill>
                        <a:srgbClr val="FFFF00"/>
                      </a:solidFill>
                      <a:prstDash val="solid"/>
                      <a:round/>
                      <a:headEnd len="sm" w="sm" type="none"/>
                      <a:tailEnd len="sm" w="sm" type="none"/>
                    </a:lnT>
                    <a:lnB cap="flat" cmpd="sng" w="19050">
                      <a:solidFill>
                        <a:srgbClr val="FFFF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4EE00"/>
                        </a:buClr>
                        <a:buSzPts val="2800"/>
                        <a:buFont typeface="Times New Roman"/>
                        <a:buNone/>
                      </a:pPr>
                      <a:r>
                        <a:rPr b="1" i="0" lang="en-US" sz="2800" u="none" cap="none" strike="noStrike">
                          <a:solidFill>
                            <a:srgbClr val="F4EE00"/>
                          </a:solidFill>
                          <a:latin typeface="Times New Roman"/>
                          <a:ea typeface="Times New Roman"/>
                          <a:cs typeface="Times New Roman"/>
                          <a:sym typeface="Times New Roman"/>
                        </a:rPr>
                        <a:t>Hịch, Cáo, Chiếu</a:t>
                      </a:r>
                      <a:endParaRPr b="1" i="1" sz="2800" u="none" cap="none" strike="noStrike">
                        <a:solidFill>
                          <a:srgbClr val="F4EE00"/>
                        </a:solidFill>
                        <a:latin typeface="Times New Roman"/>
                        <a:ea typeface="Times New Roman"/>
                        <a:cs typeface="Times New Roman"/>
                        <a:sym typeface="Times New Roman"/>
                      </a:endParaRPr>
                    </a:p>
                  </a:txBody>
                  <a:tcPr marT="45725" marB="45725" marR="91450" marL="91450" anchor="ctr">
                    <a:lnL cap="flat" cmpd="sng" w="19050">
                      <a:solidFill>
                        <a:srgbClr val="FFFF00"/>
                      </a:solidFill>
                      <a:prstDash val="solid"/>
                      <a:round/>
                      <a:headEnd len="sm" w="sm" type="none"/>
                      <a:tailEnd len="sm" w="sm" type="none"/>
                    </a:lnL>
                    <a:lnR cap="flat" cmpd="sng" w="19050">
                      <a:solidFill>
                        <a:srgbClr val="FFFF00"/>
                      </a:solidFill>
                      <a:prstDash val="solid"/>
                      <a:round/>
                      <a:headEnd len="sm" w="sm" type="none"/>
                      <a:tailEnd len="sm" w="sm" type="none"/>
                    </a:lnR>
                    <a:lnT cap="flat" cmpd="sng" w="19050">
                      <a:solidFill>
                        <a:srgbClr val="FFFF00"/>
                      </a:solidFill>
                      <a:prstDash val="solid"/>
                      <a:round/>
                      <a:headEnd len="sm" w="sm" type="none"/>
                      <a:tailEnd len="sm" w="sm" type="none"/>
                    </a:lnT>
                    <a:lnB cap="flat" cmpd="sng" w="19050">
                      <a:solidFill>
                        <a:srgbClr val="FFFF00"/>
                      </a:solidFill>
                      <a:prstDash val="solid"/>
                      <a:round/>
                      <a:headEnd len="sm" w="sm" type="none"/>
                      <a:tailEnd len="sm" w="sm" type="none"/>
                    </a:lnB>
                  </a:tcPr>
                </a:tc>
              </a:tr>
              <a:tr h="1849450">
                <a:tc>
                  <a:txBody>
                    <a:bodyPr/>
                    <a:lstStyle/>
                    <a:p>
                      <a:pPr indent="0" lvl="0" marL="0" marR="0" rtl="0" algn="ctr">
                        <a:lnSpc>
                          <a:spcPct val="100000"/>
                        </a:lnSpc>
                        <a:spcBef>
                          <a:spcPts val="0"/>
                        </a:spcBef>
                        <a:spcAft>
                          <a:spcPts val="0"/>
                        </a:spcAft>
                        <a:buClr>
                          <a:schemeClr val="dk1"/>
                        </a:buClr>
                        <a:buSzPts val="2800"/>
                        <a:buFont typeface="Calibri"/>
                        <a:buNone/>
                      </a:pPr>
                      <a:r>
                        <a:t/>
                      </a:r>
                      <a:endParaRPr sz="2800" u="none" cap="none" strike="noStrike">
                        <a:solidFill>
                          <a:schemeClr val="lt1"/>
                        </a:solidFill>
                      </a:endParaRPr>
                    </a:p>
                    <a:p>
                      <a:pPr indent="0" lvl="0" marL="0" marR="0" rtl="0" algn="ctr">
                        <a:lnSpc>
                          <a:spcPct val="100000"/>
                        </a:lnSpc>
                        <a:spcBef>
                          <a:spcPts val="560"/>
                        </a:spcBef>
                        <a:spcAft>
                          <a:spcPts val="0"/>
                        </a:spcAft>
                        <a:buClr>
                          <a:srgbClr val="F4EE00"/>
                        </a:buClr>
                        <a:buSzPts val="2800"/>
                        <a:buFont typeface="Times New Roman"/>
                        <a:buNone/>
                      </a:pPr>
                      <a:r>
                        <a:rPr b="1" lang="en-US" sz="2800" u="none" cap="none" strike="noStrike">
                          <a:solidFill>
                            <a:srgbClr val="F4EE00"/>
                          </a:solidFill>
                          <a:latin typeface="Times New Roman"/>
                          <a:ea typeface="Times New Roman"/>
                          <a:cs typeface="Times New Roman"/>
                          <a:sym typeface="Times New Roman"/>
                        </a:rPr>
                        <a:t>Giống</a:t>
                      </a:r>
                      <a:endParaRPr b="1" i="0" sz="2800" u="none" cap="none" strike="noStrike">
                        <a:solidFill>
                          <a:srgbClr val="F4EE00"/>
                        </a:solidFill>
                        <a:latin typeface="Times New Roman"/>
                        <a:ea typeface="Times New Roman"/>
                        <a:cs typeface="Times New Roman"/>
                        <a:sym typeface="Times New Roman"/>
                      </a:endParaRPr>
                    </a:p>
                  </a:txBody>
                  <a:tcPr marT="45725" marB="45725" marR="91450" marL="91450">
                    <a:lnL cap="flat" cmpd="sng" w="19050">
                      <a:solidFill>
                        <a:srgbClr val="FFFF00"/>
                      </a:solidFill>
                      <a:prstDash val="solid"/>
                      <a:round/>
                      <a:headEnd len="sm" w="sm" type="none"/>
                      <a:tailEnd len="sm" w="sm" type="none"/>
                    </a:lnL>
                    <a:lnR cap="flat" cmpd="sng" w="19050">
                      <a:solidFill>
                        <a:srgbClr val="FFFF00"/>
                      </a:solidFill>
                      <a:prstDash val="solid"/>
                      <a:round/>
                      <a:headEnd len="sm" w="sm" type="none"/>
                      <a:tailEnd len="sm" w="sm" type="none"/>
                    </a:lnR>
                    <a:lnT cap="flat" cmpd="sng" w="19050">
                      <a:solidFill>
                        <a:srgbClr val="FFFF00"/>
                      </a:solidFill>
                      <a:prstDash val="solid"/>
                      <a:round/>
                      <a:headEnd len="sm" w="sm" type="none"/>
                      <a:tailEnd len="sm" w="sm" type="none"/>
                    </a:lnT>
                    <a:lnB cap="flat" cmpd="sng" w="19050">
                      <a:solidFill>
                        <a:srgbClr val="FFFF00"/>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Clr>
                          <a:schemeClr val="dk1"/>
                        </a:buClr>
                        <a:buSzPts val="2800"/>
                        <a:buFont typeface="Calibri"/>
                        <a:buNone/>
                      </a:pPr>
                      <a:r>
                        <a:t/>
                      </a:r>
                      <a:endParaRPr b="0" i="0" sz="2800" u="none" cap="none" strike="noStrike">
                        <a:solidFill>
                          <a:schemeClr val="lt1"/>
                        </a:solidFill>
                        <a:latin typeface="Times New Roman"/>
                        <a:ea typeface="Times New Roman"/>
                        <a:cs typeface="Times New Roman"/>
                        <a:sym typeface="Times New Roman"/>
                      </a:endParaRPr>
                    </a:p>
                  </a:txBody>
                  <a:tcPr marT="45725" marB="45725" marR="91450" marL="91450">
                    <a:lnL cap="flat" cmpd="sng" w="19050">
                      <a:solidFill>
                        <a:srgbClr val="FFFF00"/>
                      </a:solidFill>
                      <a:prstDash val="solid"/>
                      <a:round/>
                      <a:headEnd len="sm" w="sm" type="none"/>
                      <a:tailEnd len="sm" w="sm" type="none"/>
                    </a:lnL>
                    <a:lnR cap="flat" cmpd="sng" w="19050">
                      <a:solidFill>
                        <a:srgbClr val="FFFF00"/>
                      </a:solidFill>
                      <a:prstDash val="solid"/>
                      <a:round/>
                      <a:headEnd len="sm" w="sm" type="none"/>
                      <a:tailEnd len="sm" w="sm" type="none"/>
                    </a:lnR>
                    <a:lnT cap="flat" cmpd="sng" w="19050">
                      <a:solidFill>
                        <a:srgbClr val="FFFF00"/>
                      </a:solidFill>
                      <a:prstDash val="solid"/>
                      <a:round/>
                      <a:headEnd len="sm" w="sm" type="none"/>
                      <a:tailEnd len="sm" w="sm" type="none"/>
                    </a:lnT>
                    <a:lnB cap="flat" cmpd="sng" w="19050">
                      <a:solidFill>
                        <a:srgbClr val="FFFF00"/>
                      </a:solidFill>
                      <a:prstDash val="solid"/>
                      <a:round/>
                      <a:headEnd len="sm" w="sm" type="none"/>
                      <a:tailEnd len="sm" w="sm" type="none"/>
                    </a:lnB>
                  </a:tcPr>
                </a:tc>
                <a:tc hMerge="1"/>
              </a:tr>
            </a:tbl>
          </a:graphicData>
        </a:graphic>
      </p:graphicFrame>
      <p:sp>
        <p:nvSpPr>
          <p:cNvPr id="676" name="Google Shape;676;p31"/>
          <p:cNvSpPr txBox="1"/>
          <p:nvPr/>
        </p:nvSpPr>
        <p:spPr>
          <a:xfrm>
            <a:off x="7543800" y="4013000"/>
            <a:ext cx="3124200" cy="169277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600">
                <a:solidFill>
                  <a:srgbClr val="FFFFFF"/>
                </a:solidFill>
                <a:latin typeface="Times New Roman"/>
                <a:ea typeface="Times New Roman"/>
                <a:cs typeface="Times New Roman"/>
                <a:sym typeface="Times New Roman"/>
              </a:rPr>
              <a:t>Là các thể văn do vua, chúa hay thủ lĩnh ban truyền xuống thần dân/ quân sĩ.</a:t>
            </a:r>
            <a:endParaRPr sz="2600">
              <a:solidFill>
                <a:srgbClr val="FFFFFF"/>
              </a:solidFill>
              <a:latin typeface="Times New Roman"/>
              <a:ea typeface="Times New Roman"/>
              <a:cs typeface="Times New Roman"/>
              <a:sym typeface="Times New Roman"/>
            </a:endParaRPr>
          </a:p>
        </p:txBody>
      </p:sp>
      <p:sp>
        <p:nvSpPr>
          <p:cNvPr id="677" name="Google Shape;677;p31"/>
          <p:cNvSpPr txBox="1"/>
          <p:nvPr/>
        </p:nvSpPr>
        <p:spPr>
          <a:xfrm>
            <a:off x="3851910" y="4023895"/>
            <a:ext cx="3352800"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FFFF"/>
                </a:solidFill>
                <a:latin typeface="Times New Roman"/>
                <a:ea typeface="Times New Roman"/>
                <a:cs typeface="Times New Roman"/>
                <a:sym typeface="Times New Roman"/>
              </a:rPr>
              <a:t>Là một loại văn thư của bề tôi , thần dân gửi lên vua, chúa.</a:t>
            </a:r>
            <a:endParaRPr b="1" sz="2800">
              <a:solidFill>
                <a:srgbClr val="FFFFFF"/>
              </a:solidFill>
              <a:latin typeface="Times New Roman"/>
              <a:ea typeface="Times New Roman"/>
              <a:cs typeface="Times New Roman"/>
              <a:sym typeface="Times New Roman"/>
            </a:endParaRPr>
          </a:p>
        </p:txBody>
      </p:sp>
      <p:sp>
        <p:nvSpPr>
          <p:cNvPr id="678" name="Google Shape;678;p31"/>
          <p:cNvSpPr/>
          <p:nvPr/>
        </p:nvSpPr>
        <p:spPr>
          <a:xfrm>
            <a:off x="3886200" y="2397876"/>
            <a:ext cx="6324600" cy="95410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800">
                <a:solidFill>
                  <a:srgbClr val="FFFFFF"/>
                </a:solidFill>
                <a:latin typeface="Times New Roman"/>
                <a:ea typeface="Times New Roman"/>
                <a:cs typeface="Times New Roman"/>
                <a:sym typeface="Times New Roman"/>
              </a:rPr>
              <a:t>Đều là văn nghị luận trung đại, thường được viết  theo lối văn biền ngẫu.</a:t>
            </a:r>
            <a:endParaRPr/>
          </a:p>
        </p:txBody>
      </p:sp>
      <p:graphicFrame>
        <p:nvGraphicFramePr>
          <p:cNvPr id="679" name="Google Shape;679;p31"/>
          <p:cNvGraphicFramePr/>
          <p:nvPr/>
        </p:nvGraphicFramePr>
        <p:xfrm>
          <a:off x="1676400" y="3886200"/>
          <a:ext cx="3000000" cy="3000000"/>
        </p:xfrm>
        <a:graphic>
          <a:graphicData uri="http://schemas.openxmlformats.org/drawingml/2006/table">
            <a:tbl>
              <a:tblPr>
                <a:noFill/>
                <a:tableStyleId>{228BF7B9-20A0-422C-94B0-FC68A4B53E4E}</a:tableStyleId>
              </a:tblPr>
              <a:tblGrid>
                <a:gridCol w="1998425"/>
                <a:gridCol w="3305100"/>
                <a:gridCol w="3688075"/>
              </a:tblGrid>
              <a:tr h="2438400">
                <a:tc>
                  <a:txBody>
                    <a:bodyPr/>
                    <a:lstStyle/>
                    <a:p>
                      <a:pPr indent="0" lvl="0" marL="0" marR="0" rtl="0" algn="ctr">
                        <a:lnSpc>
                          <a:spcPct val="100000"/>
                        </a:lnSpc>
                        <a:spcBef>
                          <a:spcPts val="0"/>
                        </a:spcBef>
                        <a:spcAft>
                          <a:spcPts val="0"/>
                        </a:spcAft>
                        <a:buClr>
                          <a:schemeClr val="dk1"/>
                        </a:buClr>
                        <a:buSzPts val="2800"/>
                        <a:buFont typeface="Calibri"/>
                        <a:buNone/>
                      </a:pPr>
                      <a:r>
                        <a:t/>
                      </a:r>
                      <a:endParaRPr sz="2800" u="none" cap="none" strike="noStrike">
                        <a:solidFill>
                          <a:schemeClr val="lt1"/>
                        </a:solidFill>
                      </a:endParaRPr>
                    </a:p>
                    <a:p>
                      <a:pPr indent="0" lvl="0" marL="0" marR="0" rtl="0" algn="ctr">
                        <a:lnSpc>
                          <a:spcPct val="100000"/>
                        </a:lnSpc>
                        <a:spcBef>
                          <a:spcPts val="560"/>
                        </a:spcBef>
                        <a:spcAft>
                          <a:spcPts val="0"/>
                        </a:spcAft>
                        <a:buClr>
                          <a:srgbClr val="F4EE00"/>
                        </a:buClr>
                        <a:buSzPts val="2800"/>
                        <a:buFont typeface="Times New Roman"/>
                        <a:buNone/>
                      </a:pPr>
                      <a:r>
                        <a:rPr b="1" lang="en-US" sz="2800" u="none" cap="none" strike="noStrike">
                          <a:solidFill>
                            <a:srgbClr val="F4EE00"/>
                          </a:solidFill>
                          <a:latin typeface="Times New Roman"/>
                          <a:ea typeface="Times New Roman"/>
                          <a:cs typeface="Times New Roman"/>
                          <a:sym typeface="Times New Roman"/>
                        </a:rPr>
                        <a:t>Khác</a:t>
                      </a:r>
                      <a:endParaRPr b="1" i="0" sz="2800" u="none" cap="none" strike="noStrike">
                        <a:solidFill>
                          <a:srgbClr val="F4EE00"/>
                        </a:solidFill>
                        <a:latin typeface="Times New Roman"/>
                        <a:ea typeface="Times New Roman"/>
                        <a:cs typeface="Times New Roman"/>
                        <a:sym typeface="Times New Roman"/>
                      </a:endParaRPr>
                    </a:p>
                  </a:txBody>
                  <a:tcPr marT="45725" marB="45725" marR="91450" marL="91450">
                    <a:lnL cap="flat" cmpd="sng" w="19050">
                      <a:solidFill>
                        <a:srgbClr val="FFFF00"/>
                      </a:solidFill>
                      <a:prstDash val="solid"/>
                      <a:round/>
                      <a:headEnd len="sm" w="sm" type="none"/>
                      <a:tailEnd len="sm" w="sm" type="none"/>
                    </a:lnL>
                    <a:lnR cap="flat" cmpd="sng" w="19050">
                      <a:solidFill>
                        <a:srgbClr val="FFFF00"/>
                      </a:solidFill>
                      <a:prstDash val="solid"/>
                      <a:round/>
                      <a:headEnd len="sm" w="sm" type="none"/>
                      <a:tailEnd len="sm" w="sm" type="none"/>
                    </a:lnR>
                    <a:lnT cap="flat" cmpd="sng" w="19050">
                      <a:solidFill>
                        <a:srgbClr val="FFFF00"/>
                      </a:solidFill>
                      <a:prstDash val="solid"/>
                      <a:round/>
                      <a:headEnd len="sm" w="sm" type="none"/>
                      <a:tailEnd len="sm" w="sm" type="none"/>
                    </a:lnT>
                    <a:lnB cap="flat" cmpd="sng" w="19050">
                      <a:solidFill>
                        <a:srgbClr val="FFFF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800"/>
                        <a:buFont typeface="Calibri"/>
                        <a:buNone/>
                      </a:pPr>
                      <a:r>
                        <a:t/>
                      </a:r>
                      <a:endParaRPr b="0" i="0" sz="2800" u="none" cap="none" strike="noStrike">
                        <a:solidFill>
                          <a:schemeClr val="lt1"/>
                        </a:solidFill>
                        <a:latin typeface="Times New Roman"/>
                        <a:ea typeface="Times New Roman"/>
                        <a:cs typeface="Times New Roman"/>
                        <a:sym typeface="Times New Roman"/>
                      </a:endParaRPr>
                    </a:p>
                  </a:txBody>
                  <a:tcPr marT="45725" marB="45725" marR="91450" marL="91450">
                    <a:lnL cap="flat" cmpd="sng" w="19050">
                      <a:solidFill>
                        <a:srgbClr val="FFFF00"/>
                      </a:solidFill>
                      <a:prstDash val="solid"/>
                      <a:round/>
                      <a:headEnd len="sm" w="sm" type="none"/>
                      <a:tailEnd len="sm" w="sm" type="none"/>
                    </a:lnL>
                    <a:lnR cap="flat" cmpd="sng" w="19050">
                      <a:solidFill>
                        <a:srgbClr val="FFFF00"/>
                      </a:solidFill>
                      <a:prstDash val="solid"/>
                      <a:round/>
                      <a:headEnd len="sm" w="sm" type="none"/>
                      <a:tailEnd len="sm" w="sm" type="none"/>
                    </a:lnR>
                    <a:lnT cap="flat" cmpd="sng" w="19050">
                      <a:solidFill>
                        <a:srgbClr val="FFFF00"/>
                      </a:solidFill>
                      <a:prstDash val="solid"/>
                      <a:round/>
                      <a:headEnd len="sm" w="sm" type="none"/>
                      <a:tailEnd len="sm" w="sm" type="none"/>
                    </a:lnT>
                    <a:lnB cap="flat" cmpd="sng" w="19050">
                      <a:solidFill>
                        <a:srgbClr val="FFFF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800"/>
                        <a:buFont typeface="Calibri"/>
                        <a:buNone/>
                      </a:pPr>
                      <a:r>
                        <a:t/>
                      </a:r>
                      <a:endParaRPr b="0" i="0" sz="2800" u="none" cap="none" strike="noStrike">
                        <a:solidFill>
                          <a:schemeClr val="lt1"/>
                        </a:solidFill>
                        <a:latin typeface="Times New Roman"/>
                        <a:ea typeface="Times New Roman"/>
                        <a:cs typeface="Times New Roman"/>
                        <a:sym typeface="Times New Roman"/>
                      </a:endParaRPr>
                    </a:p>
                  </a:txBody>
                  <a:tcPr marT="45725" marB="45725" marR="91450" marL="91450">
                    <a:lnL cap="flat" cmpd="sng" w="19050">
                      <a:solidFill>
                        <a:srgbClr val="FFFF00"/>
                      </a:solidFill>
                      <a:prstDash val="solid"/>
                      <a:round/>
                      <a:headEnd len="sm" w="sm" type="none"/>
                      <a:tailEnd len="sm" w="sm" type="none"/>
                    </a:lnL>
                    <a:lnR cap="flat" cmpd="sng" w="19050">
                      <a:solidFill>
                        <a:srgbClr val="FFFF00"/>
                      </a:solidFill>
                      <a:prstDash val="solid"/>
                      <a:round/>
                      <a:headEnd len="sm" w="sm" type="none"/>
                      <a:tailEnd len="sm" w="sm" type="none"/>
                    </a:lnR>
                    <a:lnT cap="flat" cmpd="sng" w="19050">
                      <a:solidFill>
                        <a:srgbClr val="FFFF00"/>
                      </a:solidFill>
                      <a:prstDash val="solid"/>
                      <a:round/>
                      <a:headEnd len="sm" w="sm" type="none"/>
                      <a:tailEnd len="sm" w="sm" type="none"/>
                    </a:lnT>
                    <a:lnB cap="flat" cmpd="sng" w="19050">
                      <a:solidFill>
                        <a:srgbClr val="FFFF00"/>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500"/>
                                        <p:tgtEl>
                                          <p:spTgt spid="6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75"/>
                                        </p:tgtEl>
                                        <p:attrNameLst>
                                          <p:attrName>style.visibility</p:attrName>
                                        </p:attrNameLst>
                                      </p:cBhvr>
                                      <p:to>
                                        <p:strVal val="visible"/>
                                      </p:to>
                                    </p:set>
                                    <p:anim calcmode="lin" valueType="num">
                                      <p:cBhvr additive="base">
                                        <p:cTn dur="500"/>
                                        <p:tgtEl>
                                          <p:spTgt spid="67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9"/>
                                        </p:tgtEl>
                                        <p:attrNameLst>
                                          <p:attrName>style.visibility</p:attrName>
                                        </p:attrNameLst>
                                      </p:cBhvr>
                                      <p:to>
                                        <p:strVal val="visible"/>
                                      </p:to>
                                    </p:set>
                                    <p:anim calcmode="lin" valueType="num">
                                      <p:cBhvr additive="base">
                                        <p:cTn dur="500"/>
                                        <p:tgtEl>
                                          <p:spTgt spid="67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8"/>
                                        </p:tgtEl>
                                        <p:attrNameLst>
                                          <p:attrName>style.visibility</p:attrName>
                                        </p:attrNameLst>
                                      </p:cBhvr>
                                      <p:to>
                                        <p:strVal val="visible"/>
                                      </p:to>
                                    </p:set>
                                    <p:animEffect filter="fade" transition="in">
                                      <p:cBhvr>
                                        <p:cTn dur="1000"/>
                                        <p:tgtEl>
                                          <p:spTgt spid="6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gtEl>
                                        <p:attrNameLst>
                                          <p:attrName>style.visibility</p:attrName>
                                        </p:attrNameLst>
                                      </p:cBhvr>
                                      <p:to>
                                        <p:strVal val="visible"/>
                                      </p:to>
                                    </p:set>
                                    <p:animEffect filter="fade" transition="in">
                                      <p:cBhvr>
                                        <p:cTn dur="1000"/>
                                        <p:tgtEl>
                                          <p:spTgt spid="6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6"/>
                                        </p:tgtEl>
                                        <p:attrNameLst>
                                          <p:attrName>style.visibility</p:attrName>
                                        </p:attrNameLst>
                                      </p:cBhvr>
                                      <p:to>
                                        <p:strVal val="visible"/>
                                      </p:to>
                                    </p:set>
                                    <p:animEffect filter="fade" transition="in">
                                      <p:cBhvr>
                                        <p:cTn dur="1000"/>
                                        <p:tgtEl>
                                          <p:spTgt spid="6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32"/>
          <p:cNvSpPr txBox="1"/>
          <p:nvPr>
            <p:ph type="title"/>
          </p:nvPr>
        </p:nvSpPr>
        <p:spPr>
          <a:xfrm>
            <a:off x="789518" y="609600"/>
            <a:ext cx="10612967" cy="8382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US" sz="3600">
                <a:solidFill>
                  <a:srgbClr val="F4EE00"/>
                </a:solidFill>
                <a:latin typeface="Times New Roman"/>
                <a:ea typeface="Times New Roman"/>
                <a:cs typeface="Times New Roman"/>
                <a:sym typeface="Times New Roman"/>
              </a:rPr>
              <a:t>IV. LUYỆN TẬP</a:t>
            </a:r>
            <a:br>
              <a:rPr lang="en-US" sz="2800" u="sng">
                <a:solidFill>
                  <a:srgbClr val="FFFFFF"/>
                </a:solidFill>
                <a:latin typeface="Arial"/>
                <a:ea typeface="Arial"/>
                <a:cs typeface="Arial"/>
                <a:sym typeface="Arial"/>
              </a:rPr>
            </a:br>
            <a:endParaRPr/>
          </a:p>
        </p:txBody>
      </p:sp>
      <p:sp>
        <p:nvSpPr>
          <p:cNvPr id="685" name="Google Shape;685;p32"/>
          <p:cNvSpPr txBox="1"/>
          <p:nvPr>
            <p:ph idx="1" type="body"/>
          </p:nvPr>
        </p:nvSpPr>
        <p:spPr>
          <a:xfrm>
            <a:off x="806451" y="1524001"/>
            <a:ext cx="10579100" cy="46021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F4EE00"/>
              </a:buClr>
              <a:buSzPts val="3000"/>
              <a:buChar char="•"/>
            </a:pPr>
            <a:r>
              <a:rPr lang="en-US" sz="3000">
                <a:solidFill>
                  <a:srgbClr val="F4EE00"/>
                </a:solidFill>
                <a:latin typeface="Times New Roman"/>
                <a:ea typeface="Times New Roman"/>
                <a:cs typeface="Times New Roman"/>
                <a:sym typeface="Times New Roman"/>
              </a:rPr>
              <a:t>Bài tập 3:</a:t>
            </a:r>
            <a:endParaRPr/>
          </a:p>
          <a:p>
            <a:pPr indent="0" lvl="0" marL="0" rtl="0" algn="l">
              <a:spcBef>
                <a:spcPts val="1500"/>
              </a:spcBef>
              <a:spcAft>
                <a:spcPts val="0"/>
              </a:spcAft>
              <a:buClr>
                <a:schemeClr val="lt1"/>
              </a:buClr>
              <a:buSzPts val="3000"/>
              <a:buNone/>
            </a:pPr>
            <a:r>
              <a:rPr lang="en-US" sz="3000">
                <a:latin typeface="Times New Roman"/>
                <a:ea typeface="Times New Roman"/>
                <a:cs typeface="Times New Roman"/>
                <a:sym typeface="Times New Roman"/>
              </a:rPr>
              <a:t>Viết một đoạn văn khoảng </a:t>
            </a:r>
            <a:r>
              <a:rPr lang="en-US" sz="3000" u="sng">
                <a:latin typeface="Times New Roman"/>
                <a:ea typeface="Times New Roman"/>
                <a:cs typeface="Times New Roman"/>
                <a:sym typeface="Times New Roman"/>
              </a:rPr>
              <a:t>2/3 trang giấy</a:t>
            </a:r>
            <a:r>
              <a:rPr lang="en-US" sz="3000">
                <a:latin typeface="Times New Roman"/>
                <a:ea typeface="Times New Roman"/>
                <a:cs typeface="Times New Roman"/>
                <a:sym typeface="Times New Roman"/>
              </a:rPr>
              <a:t> </a:t>
            </a:r>
            <a:r>
              <a:rPr lang="en-US" sz="3000" u="sng">
                <a:latin typeface="Times New Roman"/>
                <a:ea typeface="Times New Roman"/>
                <a:cs typeface="Times New Roman"/>
                <a:sym typeface="Times New Roman"/>
              </a:rPr>
              <a:t>làm rõ quan điểm</a:t>
            </a:r>
            <a:r>
              <a:rPr lang="en-US" sz="3000">
                <a:latin typeface="Times New Roman"/>
                <a:ea typeface="Times New Roman"/>
                <a:cs typeface="Times New Roman"/>
                <a:sym typeface="Times New Roman"/>
              </a:rPr>
              <a:t>: </a:t>
            </a:r>
            <a:endParaRPr/>
          </a:p>
          <a:p>
            <a:pPr indent="0" lvl="0" marL="0" rtl="0" algn="l">
              <a:spcBef>
                <a:spcPts val="1500"/>
              </a:spcBef>
              <a:spcAft>
                <a:spcPts val="0"/>
              </a:spcAft>
              <a:buClr>
                <a:schemeClr val="lt1"/>
              </a:buClr>
              <a:buSzPts val="3000"/>
              <a:buNone/>
            </a:pPr>
            <a:r>
              <a:rPr i="1" lang="en-US" sz="3000">
                <a:latin typeface="Times New Roman"/>
                <a:ea typeface="Times New Roman"/>
                <a:cs typeface="Times New Roman"/>
                <a:sym typeface="Times New Roman"/>
              </a:rPr>
              <a:t>Học phải đi đôi với hành.</a:t>
            </a:r>
            <a:endParaRPr/>
          </a:p>
          <a:p>
            <a:pPr indent="0" lvl="0" marL="0" rtl="0" algn="l">
              <a:spcBef>
                <a:spcPts val="1300"/>
              </a:spcBef>
              <a:spcAft>
                <a:spcPts val="0"/>
              </a:spcAft>
              <a:buClr>
                <a:schemeClr val="lt1"/>
              </a:buClr>
              <a:buSzPts val="2600"/>
              <a:buNone/>
            </a:pPr>
            <a:r>
              <a:t/>
            </a:r>
            <a:endParaRPr sz="2600">
              <a:solidFill>
                <a:srgbClr val="F4EE00"/>
              </a:solidFill>
              <a:latin typeface="Times New Roman"/>
              <a:ea typeface="Times New Roman"/>
              <a:cs typeface="Times New Roman"/>
              <a:sym typeface="Times New Roman"/>
            </a:endParaRPr>
          </a:p>
          <a:p>
            <a:pPr indent="-152400" lvl="0" marL="342900" rtl="0" algn="l">
              <a:spcBef>
                <a:spcPts val="1500"/>
              </a:spcBef>
              <a:spcAft>
                <a:spcPts val="0"/>
              </a:spcAft>
              <a:buClr>
                <a:schemeClr val="lt1"/>
              </a:buClr>
              <a:buSzPts val="3000"/>
              <a:buNone/>
            </a:pPr>
            <a:r>
              <a:t/>
            </a:r>
            <a:endParaRPr sz="3000">
              <a:solidFill>
                <a:srgbClr val="F4EE00"/>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33"/>
          <p:cNvSpPr txBox="1"/>
          <p:nvPr>
            <p:ph idx="1" type="body"/>
          </p:nvPr>
        </p:nvSpPr>
        <p:spPr>
          <a:xfrm>
            <a:off x="533400" y="762000"/>
            <a:ext cx="11201400" cy="5715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F4EE00"/>
              </a:buClr>
              <a:buSzPts val="3200"/>
              <a:buNone/>
            </a:pPr>
            <a:r>
              <a:rPr b="1" lang="en-US">
                <a:solidFill>
                  <a:srgbClr val="F4EE00"/>
                </a:solidFill>
                <a:latin typeface="Times New Roman"/>
                <a:ea typeface="Times New Roman"/>
                <a:cs typeface="Times New Roman"/>
                <a:sym typeface="Times New Roman"/>
              </a:rPr>
              <a:t>GỢI Ý </a:t>
            </a:r>
            <a:endParaRPr/>
          </a:p>
          <a:p>
            <a:pPr indent="0" lvl="0" marL="0" rtl="0" algn="l">
              <a:spcBef>
                <a:spcPts val="500"/>
              </a:spcBef>
              <a:spcAft>
                <a:spcPts val="0"/>
              </a:spcAft>
              <a:buClr>
                <a:srgbClr val="F4EE00"/>
              </a:buClr>
              <a:buSzPts val="2500"/>
              <a:buNone/>
            </a:pPr>
            <a:r>
              <a:rPr i="1" lang="en-US" sz="2500">
                <a:solidFill>
                  <a:srgbClr val="F4EE00"/>
                </a:solidFill>
                <a:latin typeface="Times New Roman"/>
                <a:ea typeface="Times New Roman"/>
                <a:cs typeface="Times New Roman"/>
                <a:sym typeface="Times New Roman"/>
              </a:rPr>
              <a:t>* Giải thích thế nào là học đi đôi với hành</a:t>
            </a:r>
            <a:endParaRPr i="1" sz="2500">
              <a:solidFill>
                <a:srgbClr val="F4EE00"/>
              </a:solidFill>
              <a:latin typeface="Times New Roman"/>
              <a:ea typeface="Times New Roman"/>
              <a:cs typeface="Times New Roman"/>
              <a:sym typeface="Times New Roman"/>
            </a:endParaRPr>
          </a:p>
          <a:p>
            <a:pPr indent="0" lvl="0" marL="0" rtl="0" algn="l">
              <a:spcBef>
                <a:spcPts val="500"/>
              </a:spcBef>
              <a:spcAft>
                <a:spcPts val="0"/>
              </a:spcAft>
              <a:buClr>
                <a:schemeClr val="lt1"/>
              </a:buClr>
              <a:buSzPts val="2500"/>
              <a:buNone/>
            </a:pPr>
            <a:r>
              <a:rPr lang="en-US" sz="2500">
                <a:latin typeface="Times New Roman"/>
                <a:ea typeface="Times New Roman"/>
                <a:cs typeface="Times New Roman"/>
                <a:sym typeface="Times New Roman"/>
              </a:rPr>
              <a:t> Thế nào là học? Thế nào là hành? =&gt; Học đi đôi với hành là gì?</a:t>
            </a:r>
            <a:endParaRPr/>
          </a:p>
          <a:p>
            <a:pPr indent="0" lvl="0" marL="0" rtl="0" algn="l">
              <a:spcBef>
                <a:spcPts val="500"/>
              </a:spcBef>
              <a:spcAft>
                <a:spcPts val="0"/>
              </a:spcAft>
              <a:buClr>
                <a:srgbClr val="FFFF00"/>
              </a:buClr>
              <a:buSzPts val="2500"/>
              <a:buNone/>
            </a:pPr>
            <a:r>
              <a:rPr i="1" lang="en-US" sz="2500">
                <a:solidFill>
                  <a:srgbClr val="FFFF00"/>
                </a:solidFill>
                <a:latin typeface="Times New Roman"/>
                <a:ea typeface="Times New Roman"/>
                <a:cs typeface="Times New Roman"/>
                <a:sym typeface="Times New Roman"/>
              </a:rPr>
              <a:t>* Tại sao học phải đi đôi với hành</a:t>
            </a:r>
            <a:endParaRPr i="1" sz="2500">
              <a:solidFill>
                <a:srgbClr val="FFFF00"/>
              </a:solidFill>
              <a:latin typeface="Times New Roman"/>
              <a:ea typeface="Times New Roman"/>
              <a:cs typeface="Times New Roman"/>
              <a:sym typeface="Times New Roman"/>
            </a:endParaRPr>
          </a:p>
          <a:p>
            <a:pPr indent="-342900" lvl="0" marL="342900" rtl="0" algn="l">
              <a:spcBef>
                <a:spcPts val="500"/>
              </a:spcBef>
              <a:spcAft>
                <a:spcPts val="0"/>
              </a:spcAft>
              <a:buClr>
                <a:schemeClr val="lt1"/>
              </a:buClr>
              <a:buSzPts val="2500"/>
              <a:buFont typeface="Times New Roman"/>
              <a:buChar char="-"/>
            </a:pPr>
            <a:r>
              <a:rPr lang="en-US" sz="2500">
                <a:latin typeface="Times New Roman"/>
                <a:ea typeface="Times New Roman"/>
                <a:cs typeface="Times New Roman"/>
                <a:sym typeface="Times New Roman"/>
              </a:rPr>
              <a:t>Nếu hành mà không học thì sao? -&gt; Dẫn chứng </a:t>
            </a:r>
            <a:endParaRPr/>
          </a:p>
          <a:p>
            <a:pPr indent="-342900" lvl="0" marL="342900" rtl="0" algn="l">
              <a:spcBef>
                <a:spcPts val="500"/>
              </a:spcBef>
              <a:spcAft>
                <a:spcPts val="0"/>
              </a:spcAft>
              <a:buClr>
                <a:schemeClr val="lt1"/>
              </a:buClr>
              <a:buSzPts val="2500"/>
              <a:buFont typeface="Times New Roman"/>
              <a:buChar char="-"/>
            </a:pPr>
            <a:r>
              <a:rPr lang="en-US" sz="2500">
                <a:latin typeface="Times New Roman"/>
                <a:ea typeface="Times New Roman"/>
                <a:cs typeface="Times New Roman"/>
                <a:sym typeface="Times New Roman"/>
              </a:rPr>
              <a:t>Nếu học mà không hành thì sao? -&gt; Dẫn chứng </a:t>
            </a:r>
            <a:endParaRPr sz="2500">
              <a:latin typeface="Times New Roman"/>
              <a:ea typeface="Times New Roman"/>
              <a:cs typeface="Times New Roman"/>
              <a:sym typeface="Times New Roman"/>
            </a:endParaRPr>
          </a:p>
          <a:p>
            <a:pPr indent="0" lvl="0" marL="0" rtl="0" algn="l">
              <a:spcBef>
                <a:spcPts val="500"/>
              </a:spcBef>
              <a:spcAft>
                <a:spcPts val="0"/>
              </a:spcAft>
              <a:buClr>
                <a:schemeClr val="lt1"/>
              </a:buClr>
              <a:buSzPts val="2500"/>
              <a:buNone/>
            </a:pPr>
            <a:r>
              <a:rPr i="1" lang="en-US" sz="2500">
                <a:latin typeface="Times New Roman"/>
                <a:ea typeface="Times New Roman"/>
                <a:cs typeface="Times New Roman"/>
                <a:sym typeface="Times New Roman"/>
              </a:rPr>
              <a:t>-</a:t>
            </a:r>
            <a:r>
              <a:rPr lang="en-US" sz="2500">
                <a:latin typeface="Times New Roman"/>
                <a:ea typeface="Times New Roman"/>
                <a:cs typeface="Times New Roman"/>
                <a:sym typeface="Times New Roman"/>
              </a:rPr>
              <a:t>   Học đi đôi với hành mang lại hiệu quả, tác dụng như thế nào? -&gt; Lí lẽ+ Dẫn chứng</a:t>
            </a:r>
            <a:endParaRPr sz="2500">
              <a:latin typeface="Times New Roman"/>
              <a:ea typeface="Times New Roman"/>
              <a:cs typeface="Times New Roman"/>
              <a:sym typeface="Times New Roman"/>
            </a:endParaRPr>
          </a:p>
          <a:p>
            <a:pPr indent="0" lvl="0" marL="0" rtl="0" algn="l">
              <a:spcBef>
                <a:spcPts val="500"/>
              </a:spcBef>
              <a:spcAft>
                <a:spcPts val="0"/>
              </a:spcAft>
              <a:buClr>
                <a:srgbClr val="FFFF00"/>
              </a:buClr>
              <a:buSzPts val="2500"/>
              <a:buNone/>
            </a:pPr>
            <a:r>
              <a:rPr i="1" lang="en-US" sz="2500">
                <a:solidFill>
                  <a:srgbClr val="FFFF00"/>
                </a:solidFill>
                <a:latin typeface="Times New Roman"/>
                <a:ea typeface="Times New Roman"/>
                <a:cs typeface="Times New Roman"/>
                <a:sym typeface="Times New Roman"/>
              </a:rPr>
              <a:t>* Làm thế nào để học đi đôi với hành có hiệu quả</a:t>
            </a:r>
            <a:r>
              <a:rPr i="1" lang="en-US" sz="2500">
                <a:latin typeface="Times New Roman"/>
                <a:ea typeface="Times New Roman"/>
                <a:cs typeface="Times New Roman"/>
                <a:sym typeface="Times New Roman"/>
              </a:rPr>
              <a:t>: </a:t>
            </a:r>
            <a:r>
              <a:rPr lang="en-US" sz="2500">
                <a:latin typeface="Times New Roman"/>
                <a:ea typeface="Times New Roman"/>
                <a:cs typeface="Times New Roman"/>
                <a:sym typeface="Times New Roman"/>
              </a:rPr>
              <a:t>đưa ra nhưng giải pháp, hành động cụ thể.</a:t>
            </a:r>
            <a:endParaRPr/>
          </a:p>
          <a:p>
            <a:pPr indent="0" lvl="0" marL="0" rtl="0" algn="l">
              <a:spcBef>
                <a:spcPts val="500"/>
              </a:spcBef>
              <a:spcAft>
                <a:spcPts val="0"/>
              </a:spcAft>
              <a:buClr>
                <a:srgbClr val="FFFF00"/>
              </a:buClr>
              <a:buSzPts val="2500"/>
              <a:buNone/>
            </a:pPr>
            <a:r>
              <a:rPr i="1" lang="en-US" sz="2500">
                <a:solidFill>
                  <a:srgbClr val="FFFF00"/>
                </a:solidFill>
                <a:latin typeface="Times New Roman"/>
                <a:ea typeface="Times New Roman"/>
                <a:cs typeface="Times New Roman"/>
                <a:sym typeface="Times New Roman"/>
              </a:rPr>
              <a:t>* Bàn luận mở rộng</a:t>
            </a:r>
            <a:r>
              <a:rPr lang="en-US" sz="2500">
                <a:latin typeface="Times New Roman"/>
                <a:ea typeface="Times New Roman"/>
                <a:cs typeface="Times New Roman"/>
                <a:sym typeface="Times New Roman"/>
              </a:rPr>
              <a:t>: phê phán lối học đối phó, học chay, học vẹt…</a:t>
            </a:r>
            <a:endParaRPr/>
          </a:p>
          <a:p>
            <a:pPr indent="0" lvl="0" marL="0" rtl="0" algn="l">
              <a:spcBef>
                <a:spcPts val="500"/>
              </a:spcBef>
              <a:spcAft>
                <a:spcPts val="0"/>
              </a:spcAft>
              <a:buClr>
                <a:srgbClr val="F4EE00"/>
              </a:buClr>
              <a:buSzPts val="2500"/>
              <a:buNone/>
            </a:pPr>
            <a:r>
              <a:rPr lang="en-US" sz="2500">
                <a:solidFill>
                  <a:srgbClr val="F4EE00"/>
                </a:solidFill>
                <a:latin typeface="Times New Roman"/>
                <a:ea typeface="Times New Roman"/>
                <a:cs typeface="Times New Roman"/>
                <a:sym typeface="Times New Roman"/>
              </a:rPr>
              <a:t>* </a:t>
            </a:r>
            <a:r>
              <a:rPr i="1" lang="en-US" sz="2500">
                <a:solidFill>
                  <a:srgbClr val="F4EE00"/>
                </a:solidFill>
                <a:latin typeface="Times New Roman"/>
                <a:ea typeface="Times New Roman"/>
                <a:cs typeface="Times New Roman"/>
                <a:sym typeface="Times New Roman"/>
              </a:rPr>
              <a:t>Liên hệ bản thân</a:t>
            </a:r>
            <a:r>
              <a:rPr lang="en-US" sz="2500">
                <a:solidFill>
                  <a:srgbClr val="F4EE00"/>
                </a:solidFill>
                <a:latin typeface="Times New Roman"/>
                <a:ea typeface="Times New Roman"/>
                <a:cs typeface="Times New Roman"/>
                <a:sym typeface="Times New Roman"/>
              </a:rPr>
              <a:t>.</a:t>
            </a:r>
            <a:endParaRPr/>
          </a:p>
          <a:p>
            <a:pPr indent="0" lvl="0" marL="0" rtl="0" algn="l">
              <a:spcBef>
                <a:spcPts val="480"/>
              </a:spcBef>
              <a:spcAft>
                <a:spcPts val="0"/>
              </a:spcAft>
              <a:buClr>
                <a:schemeClr val="lt1"/>
              </a:buClr>
              <a:buSzPts val="2400"/>
              <a:buNone/>
            </a:pPr>
            <a:r>
              <a:t/>
            </a:r>
            <a:endParaRPr sz="2400">
              <a:solidFill>
                <a:srgbClr val="F4EE00"/>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gtEl>
                                        <p:attrNameLst>
                                          <p:attrName>style.visibility</p:attrName>
                                        </p:attrNameLst>
                                      </p:cBhvr>
                                      <p:to>
                                        <p:strVal val="visible"/>
                                      </p:to>
                                    </p:set>
                                    <p:animEffect filter="fade" transition="in">
                                      <p:cBhvr>
                                        <p:cTn dur="1000"/>
                                        <p:tgtEl>
                                          <p:spTgt spid="6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34"/>
          <p:cNvSpPr txBox="1"/>
          <p:nvPr>
            <p:ph type="title"/>
          </p:nvPr>
        </p:nvSpPr>
        <p:spPr>
          <a:xfrm>
            <a:off x="788897" y="609600"/>
            <a:ext cx="10614211"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00"/>
              </a:buClr>
              <a:buSzPts val="3600"/>
              <a:buFont typeface="Times New Roman"/>
              <a:buNone/>
            </a:pPr>
            <a:r>
              <a:rPr b="1" lang="en-US" sz="3600">
                <a:solidFill>
                  <a:srgbClr val="FFFF00"/>
                </a:solidFill>
                <a:latin typeface="Times New Roman"/>
                <a:ea typeface="Times New Roman"/>
                <a:cs typeface="Times New Roman"/>
                <a:sym typeface="Times New Roman"/>
              </a:rPr>
              <a:t>HƯỚNG DẪN HỌC TẬP </a:t>
            </a:r>
            <a:endParaRPr/>
          </a:p>
        </p:txBody>
      </p:sp>
      <p:sp>
        <p:nvSpPr>
          <p:cNvPr id="697" name="Google Shape;697;p34"/>
          <p:cNvSpPr/>
          <p:nvPr/>
        </p:nvSpPr>
        <p:spPr>
          <a:xfrm>
            <a:off x="0" y="0"/>
            <a:ext cx="12192000" cy="6858000"/>
          </a:xfrm>
          <a:prstGeom prst="rect">
            <a:avLst/>
          </a:prstGeom>
          <a:no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8" name="Google Shape;698;p34"/>
          <p:cNvSpPr txBox="1"/>
          <p:nvPr/>
        </p:nvSpPr>
        <p:spPr>
          <a:xfrm>
            <a:off x="838200" y="1524000"/>
            <a:ext cx="10134600" cy="3539430"/>
          </a:xfrm>
          <a:prstGeom prst="rect">
            <a:avLst/>
          </a:prstGeom>
          <a:noFill/>
          <a:ln>
            <a:noFill/>
          </a:ln>
          <a:effectLst>
            <a:outerShdw kx="2115830" rotWithShape="0" algn="bl" dir="2700000" dist="35921" sy="50000">
              <a:schemeClr val="lt2">
                <a:alpha val="79607"/>
              </a:schemeClr>
            </a:outerShdw>
          </a:effectLst>
        </p:spPr>
        <p:txBody>
          <a:bodyPr anchorCtr="0" anchor="t" bIns="45700" lIns="91425" spcFirstLastPara="1" rIns="91425" wrap="square" tIns="45700">
            <a:spAutoFit/>
          </a:bodyPr>
          <a:lstStyle/>
          <a:p>
            <a:pPr indent="-342900" lvl="0" marL="342900" marR="0" rtl="0" algn="just">
              <a:spcBef>
                <a:spcPts val="0"/>
              </a:spcBef>
              <a:spcAft>
                <a:spcPts val="0"/>
              </a:spcAft>
              <a:buClr>
                <a:srgbClr val="F4EE00"/>
              </a:buClr>
              <a:buSzPts val="2800"/>
              <a:buFont typeface="Times New Roman"/>
              <a:buAutoNum type="arabicPeriod"/>
            </a:pPr>
            <a:r>
              <a:rPr b="1" lang="en-US" sz="2800">
                <a:solidFill>
                  <a:srgbClr val="F4EE00"/>
                </a:solidFill>
                <a:latin typeface="Times New Roman"/>
                <a:ea typeface="Times New Roman"/>
                <a:cs typeface="Times New Roman"/>
                <a:sym typeface="Times New Roman"/>
              </a:rPr>
              <a:t>Học bài cũ:</a:t>
            </a:r>
            <a:endParaRPr/>
          </a:p>
          <a:p>
            <a:pPr indent="0" lvl="0" marL="0" marR="0" rtl="0" algn="just">
              <a:spcBef>
                <a:spcPts val="1400"/>
              </a:spcBef>
              <a:spcAft>
                <a:spcPts val="0"/>
              </a:spcAft>
              <a:buNone/>
            </a:pPr>
            <a:r>
              <a:rPr b="1" lang="en-US" sz="2800">
                <a:solidFill>
                  <a:schemeClr val="lt1"/>
                </a:solidFill>
                <a:latin typeface="Times New Roman"/>
                <a:ea typeface="Times New Roman"/>
                <a:cs typeface="Times New Roman"/>
                <a:sym typeface="Times New Roman"/>
              </a:rPr>
              <a:t>-  Hoàn thành đoạn văn ở bài tập 2.</a:t>
            </a:r>
            <a:endParaRPr b="1" sz="2800">
              <a:solidFill>
                <a:schemeClr val="lt1"/>
              </a:solidFill>
              <a:latin typeface="Times New Roman"/>
              <a:ea typeface="Times New Roman"/>
              <a:cs typeface="Times New Roman"/>
              <a:sym typeface="Times New Roman"/>
            </a:endParaRPr>
          </a:p>
          <a:p>
            <a:pPr indent="-342900" lvl="0" marL="342900" marR="0" rtl="0" algn="just">
              <a:spcBef>
                <a:spcPts val="1400"/>
              </a:spcBef>
              <a:spcAft>
                <a:spcPts val="0"/>
              </a:spcAft>
              <a:buClr>
                <a:schemeClr val="lt1"/>
              </a:buClr>
              <a:buSzPts val="2800"/>
              <a:buFont typeface="Times New Roman"/>
              <a:buChar char="-"/>
            </a:pPr>
            <a:r>
              <a:rPr b="1" lang="en-US" sz="2800">
                <a:solidFill>
                  <a:schemeClr val="lt1"/>
                </a:solidFill>
                <a:latin typeface="Times New Roman"/>
                <a:ea typeface="Times New Roman"/>
                <a:cs typeface="Times New Roman"/>
                <a:sym typeface="Times New Roman"/>
              </a:rPr>
              <a:t>Nắm được trình tự lập luận trong văn bản.</a:t>
            </a:r>
            <a:endParaRPr b="1" sz="2800">
              <a:solidFill>
                <a:schemeClr val="lt1"/>
              </a:solidFill>
              <a:latin typeface="Times New Roman"/>
              <a:ea typeface="Times New Roman"/>
              <a:cs typeface="Times New Roman"/>
              <a:sym typeface="Times New Roman"/>
            </a:endParaRPr>
          </a:p>
          <a:p>
            <a:pPr indent="-342900" lvl="0" marL="342900" marR="0" rtl="0" algn="just">
              <a:spcBef>
                <a:spcPts val="1400"/>
              </a:spcBef>
              <a:spcAft>
                <a:spcPts val="0"/>
              </a:spcAft>
              <a:buClr>
                <a:schemeClr val="lt1"/>
              </a:buClr>
              <a:buSzPts val="2800"/>
              <a:buFont typeface="Times New Roman"/>
              <a:buChar char="-"/>
            </a:pPr>
            <a:r>
              <a:rPr b="1" lang="en-US" sz="2800">
                <a:solidFill>
                  <a:schemeClr val="lt1"/>
                </a:solidFill>
                <a:latin typeface="Times New Roman"/>
                <a:ea typeface="Times New Roman"/>
                <a:cs typeface="Times New Roman"/>
                <a:sym typeface="Times New Roman"/>
              </a:rPr>
              <a:t>Nhớ được các phương pháp học mà tác giả nêu ra, liên hệ với thời đại ngày nay.</a:t>
            </a:r>
            <a:endParaRPr/>
          </a:p>
          <a:p>
            <a:pPr indent="-342900" lvl="0" marL="342900" marR="0" rtl="0" algn="just">
              <a:spcBef>
                <a:spcPts val="1400"/>
              </a:spcBef>
              <a:spcAft>
                <a:spcPts val="0"/>
              </a:spcAft>
              <a:buNone/>
            </a:pPr>
            <a:r>
              <a:rPr b="1" lang="en-US" sz="2800">
                <a:solidFill>
                  <a:srgbClr val="F4EE00"/>
                </a:solidFill>
                <a:latin typeface="Times New Roman"/>
                <a:ea typeface="Times New Roman"/>
                <a:cs typeface="Times New Roman"/>
                <a:sym typeface="Times New Roman"/>
              </a:rPr>
              <a:t>2. Chuẩn bị bài mới: </a:t>
            </a:r>
            <a:r>
              <a:rPr b="1" i="1" lang="en-US" sz="2800">
                <a:solidFill>
                  <a:schemeClr val="lt1"/>
                </a:solidFill>
                <a:latin typeface="Times New Roman"/>
                <a:ea typeface="Times New Roman"/>
                <a:cs typeface="Times New Roman"/>
                <a:sym typeface="Times New Roman"/>
              </a:rPr>
              <a:t> Luyện tập xây dựng và trình bày luận điểm.</a:t>
            </a:r>
            <a:endParaRPr b="1" i="1" sz="28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98"/>
                                        </p:tgtEl>
                                        <p:attrNameLst>
                                          <p:attrName>style.visibility</p:attrName>
                                        </p:attrNameLst>
                                      </p:cBhvr>
                                      <p:to>
                                        <p:strVal val="visible"/>
                                      </p:to>
                                    </p:set>
                                    <p:anim calcmode="lin" valueType="num">
                                      <p:cBhvr additive="base">
                                        <p:cTn dur="500"/>
                                        <p:tgtEl>
                                          <p:spTgt spid="69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35"/>
          <p:cNvSpPr txBox="1"/>
          <p:nvPr/>
        </p:nvSpPr>
        <p:spPr>
          <a:xfrm>
            <a:off x="2438400" y="4877035"/>
            <a:ext cx="9448800" cy="58477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t/>
            </a:r>
            <a:endParaRPr b="1" sz="3200">
              <a:solidFill>
                <a:srgbClr val="FF3300"/>
              </a:solidFill>
              <a:latin typeface="Times New Roman"/>
              <a:ea typeface="Times New Roman"/>
              <a:cs typeface="Times New Roman"/>
              <a:sym typeface="Times New Roman"/>
            </a:endParaRPr>
          </a:p>
        </p:txBody>
      </p:sp>
      <p:sp>
        <p:nvSpPr>
          <p:cNvPr id="704" name="Google Shape;704;p35"/>
          <p:cNvSpPr txBox="1"/>
          <p:nvPr/>
        </p:nvSpPr>
        <p:spPr>
          <a:xfrm>
            <a:off x="2412357" y="2298036"/>
            <a:ext cx="1280160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lt1"/>
                </a:solidFill>
                <a:latin typeface="Times New Roman"/>
                <a:ea typeface="Times New Roman"/>
                <a:cs typeface="Times New Roman"/>
                <a:sym typeface="Times New Roman"/>
              </a:rPr>
              <a:t>CẢM ƠN CÁC EM ĐÃ CHÚ Ý LẮNG NGHE !</a:t>
            </a:r>
            <a:endParaRPr/>
          </a:p>
          <a:p>
            <a:pPr indent="0" lvl="0" marL="0" marR="0" rtl="0" algn="l">
              <a:spcBef>
                <a:spcPts val="0"/>
              </a:spcBef>
              <a:spcAft>
                <a:spcPts val="0"/>
              </a:spcAft>
              <a:buNone/>
            </a:pPr>
            <a:r>
              <a:rPr b="1" lang="en-US" sz="2800">
                <a:solidFill>
                  <a:srgbClr val="FFFF00"/>
                </a:solidFill>
                <a:latin typeface="Times New Roman"/>
                <a:ea typeface="Times New Roman"/>
                <a:cs typeface="Times New Roman"/>
                <a:sym typeface="Times New Roman"/>
              </a:rPr>
              <a:t>      CHÀO TẠM BIỆT VÀ HẸN GẶP LẠI !</a:t>
            </a:r>
            <a:endParaRPr/>
          </a:p>
        </p:txBody>
      </p:sp>
      <p:sp>
        <p:nvSpPr>
          <p:cNvPr id="705" name="Google Shape;705;p35"/>
          <p:cNvSpPr/>
          <p:nvPr/>
        </p:nvSpPr>
        <p:spPr>
          <a:xfrm>
            <a:off x="0" y="0"/>
            <a:ext cx="12192000" cy="7086600"/>
          </a:xfrm>
          <a:prstGeom prst="rect">
            <a:avLst/>
          </a:prstGeom>
          <a:no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TrangĐinh</dc:creator>
</cp:coreProperties>
</file>